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Override1.xml" ContentType="application/vnd.openxmlformats-officedocument.themeOverr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Override2.xml" ContentType="application/vnd.openxmlformats-officedocument.themeOverride+xml"/>
  <Override PartName="/ppt/tags/tag9.xml" ContentType="application/vnd.openxmlformats-officedocument.presentationml.tags+xml"/>
  <Override PartName="/ppt/theme/themeOverride3.xml" ContentType="application/vnd.openxmlformats-officedocument.themeOverride+xml"/>
  <Override PartName="/ppt/tags/tag10.xml" ContentType="application/vnd.openxmlformats-officedocument.presentationml.tags+xml"/>
  <Override PartName="/ppt/theme/themeOverride4.xml" ContentType="application/vnd.openxmlformats-officedocument.themeOverr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heme/themeOverride5.xml" ContentType="application/vnd.openxmlformats-officedocument.themeOverr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heme/themeOverride6.xml" ContentType="application/vnd.openxmlformats-officedocument.themeOverride+xml"/>
  <Override PartName="/ppt/tags/tag69.xml" ContentType="application/vnd.openxmlformats-officedocument.presentationml.tags+xml"/>
  <Override PartName="/ppt/theme/themeOverride7.xml" ContentType="application/vnd.openxmlformats-officedocument.themeOverride+xml"/>
  <Override PartName="/ppt/tags/tag70.xml" ContentType="application/vnd.openxmlformats-officedocument.presentationml.tags+xml"/>
  <Override PartName="/ppt/theme/themeOverride8.xml" ContentType="application/vnd.openxmlformats-officedocument.themeOverride+xml"/>
  <Override PartName="/ppt/tags/tag71.xml" ContentType="application/vnd.openxmlformats-officedocument.presentationml.tags+xml"/>
  <Override PartName="/ppt/theme/themeOverride9.xml" ContentType="application/vnd.openxmlformats-officedocument.themeOverride+xml"/>
  <Override PartName="/ppt/tags/tag72.xml" ContentType="application/vnd.openxmlformats-officedocument.presentationml.tags+xml"/>
  <Override PartName="/ppt/theme/themeOverride10.xml" ContentType="application/vnd.openxmlformats-officedocument.themeOverride+xml"/>
  <Override PartName="/ppt/tags/tag73.xml" ContentType="application/vnd.openxmlformats-officedocument.presentationml.tags+xml"/>
  <Override PartName="/ppt/theme/themeOverride11.xml" ContentType="application/vnd.openxmlformats-officedocument.themeOverride+xml"/>
  <Override PartName="/ppt/tags/tag74.xml" ContentType="application/vnd.openxmlformats-officedocument.presentationml.tags+xml"/>
  <Override PartName="/ppt/theme/themeOverride12.xml" ContentType="application/vnd.openxmlformats-officedocument.themeOverride+xml"/>
  <Override PartName="/ppt/tags/tag75.xml" ContentType="application/vnd.openxmlformats-officedocument.presentationml.tags+xml"/>
  <Override PartName="/ppt/theme/themeOverride13.xml" ContentType="application/vnd.openxmlformats-officedocument.themeOverr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heme/themeOverride14.xml" ContentType="application/vnd.openxmlformats-officedocument.themeOverride+xml"/>
  <Override PartName="/ppt/tags/tag79.xml" ContentType="application/vnd.openxmlformats-officedocument.presentationml.tags+xml"/>
  <Override PartName="/ppt/theme/themeOverride15.xml" ContentType="application/vnd.openxmlformats-officedocument.themeOverr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heme/themeOverride16.xml" ContentType="application/vnd.openxmlformats-officedocument.themeOverr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heme/themeOverride17.xml" ContentType="application/vnd.openxmlformats-officedocument.themeOverr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heme/themeOverride18.xml" ContentType="application/vnd.openxmlformats-officedocument.themeOverride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heme/themeOverride19.xml" ContentType="application/vnd.openxmlformats-officedocument.themeOverride+xml"/>
  <Override PartName="/ppt/tags/tag117.xml" ContentType="application/vnd.openxmlformats-officedocument.presentationml.tags+xml"/>
  <Override PartName="/ppt/theme/themeOverride20.xml" ContentType="application/vnd.openxmlformats-officedocument.themeOverride+xml"/>
  <Override PartName="/ppt/tags/tag118.xml" ContentType="application/vnd.openxmlformats-officedocument.presentationml.tags+xml"/>
  <Override PartName="/ppt/theme/themeOverride21.xml" ContentType="application/vnd.openxmlformats-officedocument.themeOverride+xml"/>
  <Override PartName="/ppt/tags/tag119.xml" ContentType="application/vnd.openxmlformats-officedocument.presentationml.tags+xml"/>
  <Override PartName="/ppt/theme/themeOverride22.xml" ContentType="application/vnd.openxmlformats-officedocument.themeOverride+xml"/>
  <Override PartName="/ppt/tags/tag120.xml" ContentType="application/vnd.openxmlformats-officedocument.presentationml.tags+xml"/>
  <Override PartName="/ppt/theme/themeOverride23.xml" ContentType="application/vnd.openxmlformats-officedocument.themeOverride+xml"/>
  <Override PartName="/ppt/tags/tag121.xml" ContentType="application/vnd.openxmlformats-officedocument.presentationml.tags+xml"/>
  <Override PartName="/ppt/theme/themeOverride24.xml" ContentType="application/vnd.openxmlformats-officedocument.themeOverr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heme/themeOverride25.xml" ContentType="application/vnd.openxmlformats-officedocument.themeOverr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heme/themeOverride26.xml" ContentType="application/vnd.openxmlformats-officedocument.themeOverride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heme/themeOverride27.xml" ContentType="application/vnd.openxmlformats-officedocument.themeOverrid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heme/themeOverride28.xml" ContentType="application/vnd.openxmlformats-officedocument.themeOverrid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heme/themeOverride29.xml" ContentType="application/vnd.openxmlformats-officedocument.themeOverride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heme/themeOverride30.xml" ContentType="application/vnd.openxmlformats-officedocument.themeOverride+xml"/>
  <Override PartName="/ppt/tags/tag146.xml" ContentType="application/vnd.openxmlformats-officedocument.presentationml.tags+xml"/>
  <Override PartName="/ppt/theme/themeOverride31.xml" ContentType="application/vnd.openxmlformats-officedocument.themeOverride+xml"/>
  <Override PartName="/ppt/tags/tag147.xml" ContentType="application/vnd.openxmlformats-officedocument.presentationml.tags+xml"/>
  <Override PartName="/ppt/theme/themeOverride32.xml" ContentType="application/vnd.openxmlformats-officedocument.themeOverride+xml"/>
  <Override PartName="/ppt/tags/tag148.xml" ContentType="application/vnd.openxmlformats-officedocument.presentationml.tags+xml"/>
  <Override PartName="/ppt/theme/themeOverride33.xml" ContentType="application/vnd.openxmlformats-officedocument.themeOverride+xml"/>
  <Override PartName="/ppt/tags/tag149.xml" ContentType="application/vnd.openxmlformats-officedocument.presentationml.tags+xml"/>
  <Override PartName="/ppt/theme/themeOverride34.xml" ContentType="application/vnd.openxmlformats-officedocument.themeOverride+xml"/>
  <Override PartName="/ppt/tags/tag150.xml" ContentType="application/vnd.openxmlformats-officedocument.presentationml.tags+xml"/>
  <Override PartName="/ppt/theme/themeOverride35.xml" ContentType="application/vnd.openxmlformats-officedocument.themeOverride+xml"/>
  <Override PartName="/ppt/tags/tag151.xml" ContentType="application/vnd.openxmlformats-officedocument.presentationml.tags+xml"/>
  <Override PartName="/ppt/theme/themeOverride36.xml" ContentType="application/vnd.openxmlformats-officedocument.themeOverride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heme/themeOverride37.xml" ContentType="application/vnd.openxmlformats-officedocument.themeOverride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heme/themeOverride38.xml" ContentType="application/vnd.openxmlformats-officedocument.themeOverride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heme/themeOverride39.xml" ContentType="application/vnd.openxmlformats-officedocument.themeOverride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heme/themeOverride40.xml" ContentType="application/vnd.openxmlformats-officedocument.themeOverride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heme/themeOverride41.xml" ContentType="application/vnd.openxmlformats-officedocument.themeOverride+xml"/>
  <Override PartName="/ppt/tags/tag164.xml" ContentType="application/vnd.openxmlformats-officedocument.presentationml.tags+xml"/>
  <Override PartName="/ppt/theme/themeOverride42.xml" ContentType="application/vnd.openxmlformats-officedocument.themeOverride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heme/themeOverride43.xml" ContentType="application/vnd.openxmlformats-officedocument.themeOverride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heme/themeOverride44.xml" ContentType="application/vnd.openxmlformats-officedocument.themeOverride+xml"/>
  <Override PartName="/ppt/tags/tag172.xml" ContentType="application/vnd.openxmlformats-officedocument.presentationml.tags+xml"/>
  <Override PartName="/ppt/theme/themeOverride45.xml" ContentType="application/vnd.openxmlformats-officedocument.themeOverride+xml"/>
  <Override PartName="/ppt/tags/tag173.xml" ContentType="application/vnd.openxmlformats-officedocument.presentationml.tags+xml"/>
  <Override PartName="/ppt/theme/themeOverride46.xml" ContentType="application/vnd.openxmlformats-officedocument.themeOverride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heme/themeOverride47.xml" ContentType="application/vnd.openxmlformats-officedocument.themeOverride+xml"/>
  <Override PartName="/ppt/tags/tag179.xml" ContentType="application/vnd.openxmlformats-officedocument.presentationml.tags+xml"/>
  <Override PartName="/ppt/theme/themeOverride48.xml" ContentType="application/vnd.openxmlformats-officedocument.themeOverride+xml"/>
  <Override PartName="/ppt/tags/tag180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81.xml" ContentType="application/vnd.openxmlformats-officedocument.presentationml.tags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5117" r:id="rId4"/>
  </p:sldMasterIdLst>
  <p:notesMasterIdLst>
    <p:notesMasterId r:id="rId6"/>
  </p:notesMasterIdLst>
  <p:handoutMasterIdLst>
    <p:handoutMasterId r:id="rId7"/>
  </p:handoutMasterIdLst>
  <p:sldIdLst>
    <p:sldId id="326" r:id="rId5"/>
  </p:sldIdLst>
  <p:sldSz cx="12192000" cy="6858000"/>
  <p:notesSz cx="6950075" cy="9236075"/>
  <p:custShowLst>
    <p:custShow name="Format Guide Workshop" id="0">
      <p:sldLst/>
    </p:custShow>
  </p:custShowLst>
  <p:custDataLst>
    <p:tags r:id="rId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ask 4: Findings and recommendations" id="{283D8245-3E26-0D49-8F11-1A55FD89C9FB}">
          <p14:sldIdLst>
            <p14:sldId id="3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EE92315-A189-DFBC-F8DF-C82030BB4286}" name="Scobee, Kyle" initials="SK" userId="S::scobee.kyle@bcg.com::fe7dc999-1fed-49a0-ad5f-78e1a12bba62" providerId="AD"/>
  <p188:author id="{F4527C34-1A15-261F-02E5-14066F41051A}" name="Denice, Jenna" initials="DJ" userId="S::denice.jenna@bcg.com::1e9e1b01-4324-46cb-8a34-165a60733b49" providerId="AD"/>
  <p188:author id="{C767D242-0231-7603-8FA9-3E8D19B6F99F}" name="Sztorc, Samantha" initials="SS" userId="Sztorc, Samantha" providerId="None"/>
  <p188:author id="{68802E86-7858-603E-CA54-A9742345CC56}" name="Crawford, Cara (US SCA)" initials="CS" userId="S::crawford.cara@bcgfed.com::49e79fe1-8e9b-41ea-b8e5-a86eb4180139" providerId="AD"/>
  <p188:author id="{596774D7-9773-B774-062C-F7E5C0D62787}" name="Denice, Jenna" initials="DJ" userId="S::Denice.Jenna@bcg.com::1e9e1b01-4324-46cb-8a34-165a60733b4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776E"/>
    <a:srgbClr val="A5A5A9"/>
    <a:srgbClr val="E4E4E9"/>
    <a:srgbClr val="14E7E7"/>
    <a:srgbClr val="492DFF"/>
    <a:srgbClr val="6E77FB"/>
    <a:srgbClr val="67676B"/>
    <a:srgbClr val="00E1B6"/>
    <a:srgbClr val="2A179E"/>
    <a:srgbClr val="83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DC76F9-053B-414B-8D9C-740983D28B5E}" v="8" dt="2025-06-05T12:58:30.9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03"/>
    <p:restoredTop sz="94718"/>
  </p:normalViewPr>
  <p:slideViewPr>
    <p:cSldViewPr snapToGrid="0">
      <p:cViewPr varScale="1">
        <p:scale>
          <a:sx n="117" d="100"/>
          <a:sy n="117" d="100"/>
        </p:scale>
        <p:origin x="77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3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 sz="80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70" y="3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57691E93-EF64-46CC-85E2-BBB5BEDB9501}" type="datetimeFigureOut">
              <a:rPr lang="en-US" sz="800"/>
              <a:t>12/29/25</a:t>
            </a:fld>
            <a:endParaRPr lang="en-US" sz="8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772671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 sz="8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70" y="8772671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3DCECA85-2A7A-423F-89EA-6868CB52DF19}" type="slidenum">
              <a:rPr lang="en-US" sz="800"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709377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0" y="4410720"/>
            <a:ext cx="6948467" cy="4825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492" tIns="46246" rIns="92492" bIns="46246" rtlCol="0" anchor="ctr"/>
          <a:lstStyle/>
          <a:p>
            <a:pPr algn="ctr"/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82427" y="3"/>
            <a:ext cx="2929274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400"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56103" y="575009"/>
            <a:ext cx="6620256" cy="3724113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txBody>
          <a:bodyPr vert="horz" lIns="92492" tIns="46246" rIns="92492" bIns="46246" rtlCol="0" anchor="ctr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82427" y="8744096"/>
            <a:ext cx="2929274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400"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70" y="8744096"/>
            <a:ext cx="2919957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400"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Notes view: </a:t>
            </a:r>
            <a:fld id="{128CEAFE-FA94-43E5-B0FF-D47E1CCDD1B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59519" y="4714653"/>
            <a:ext cx="6413424" cy="3768947"/>
          </a:xfrm>
          <a:prstGeom prst="rect">
            <a:avLst/>
          </a:prstGeom>
        </p:spPr>
        <p:txBody>
          <a:bodyPr vert="horz" lIns="92492" tIns="46246" rIns="92492" bIns="46246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idx="1"/>
          </p:nvPr>
        </p:nvSpPr>
        <p:spPr>
          <a:xfrm>
            <a:off x="393700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  <a:ea typeface="+mn-ea"/>
                <a:cs typeface="+mn-cs"/>
              </a:defRPr>
            </a:lvl1pPr>
          </a:lstStyle>
          <a:p>
            <a:fld id="{F2C7CF5F-7CF3-4DF3-838A-EE34544862CC}" type="datetimeFigureOut">
              <a:rPr lang="en-US" smtClean="0"/>
              <a:pPr/>
              <a:t>12/29/25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62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spcAft>
        <a:spcPts val="600"/>
      </a:spcAft>
      <a:buFont typeface="Arial" panose="020B0604020202020204" pitchFamily="34" charset="0"/>
      <a:buChar char="​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14300" indent="-114300" algn="l" defTabSz="914400" rtl="0" eaLnBrk="1" latinLnBrk="0" hangingPunct="1">
      <a:spcAft>
        <a:spcPts val="6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28600" indent="-114300" algn="l" defTabSz="914400" rtl="0" eaLnBrk="1" latinLnBrk="0" hangingPunct="1">
      <a:spcAft>
        <a:spcPts val="600"/>
      </a:spcAft>
      <a:buClr>
        <a:schemeClr val="tx2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14350" indent="-114300" algn="l" defTabSz="914400" rtl="0" eaLnBrk="1" latinLnBrk="0" hangingPunct="1">
      <a:spcAft>
        <a:spcPts val="600"/>
      </a:spcAft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685800" indent="-114300" algn="l" defTabSz="914400" rtl="0" eaLnBrk="1" latinLnBrk="0" hangingPunct="1">
      <a:spcAft>
        <a:spcPts val="600"/>
      </a:spcAft>
      <a:buClr>
        <a:schemeClr val="tx2"/>
      </a:buClr>
      <a:buFont typeface="Arial" panose="020B0604020202020204" pitchFamily="34" charset="0"/>
      <a:buChar char="•"/>
      <a:defRPr sz="1000" i="1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910" userDrawn="1">
          <p15:clr>
            <a:srgbClr val="F26B43"/>
          </p15:clr>
        </p15:guide>
        <p15:guide id="2" pos="2189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3F60A-23D3-3344-1EDD-B7D8F567C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5857F4-8664-62F3-FFD1-FB4A57CF77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55575" y="574675"/>
            <a:ext cx="6621463" cy="37242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D52810-843C-EC23-6DA1-2D80C71F82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24E89-7F0D-E93E-F1D2-F8AB8E25B6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Notes view: </a:t>
            </a:r>
            <a:fld id="{00000000-1234-1234-1234-123412341234}" type="slidenum">
              <a:rPr lang="en-US" sz="1400" b="0" i="0" u="none" strike="noStrike" cap="none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0</a:t>
            </a:fld>
            <a:endParaRPr sz="14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4788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1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Layouts/_rels/slideLayout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96.bin"/><Relationship Id="rId9" Type="http://schemas.openxmlformats.org/officeDocument/2006/relationships/image" Target="../media/image6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1.xml"/><Relationship Id="rId4" Type="http://schemas.openxmlformats.org/officeDocument/2006/relationships/image" Target="../media/image7.emf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2.xml"/><Relationship Id="rId4" Type="http://schemas.openxmlformats.org/officeDocument/2006/relationships/image" Target="../media/image7.emf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3.xml"/><Relationship Id="rId4" Type="http://schemas.openxmlformats.org/officeDocument/2006/relationships/image" Target="../media/image7.emf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4.xml"/><Relationship Id="rId4" Type="http://schemas.openxmlformats.org/officeDocument/2006/relationships/image" Target="../media/image7.emf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5.xml"/><Relationship Id="rId4" Type="http://schemas.openxmlformats.org/officeDocument/2006/relationships/image" Target="../media/image7.emf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6.xml"/><Relationship Id="rId1" Type="http://schemas.openxmlformats.org/officeDocument/2006/relationships/themeOverride" Target="../theme/themeOverride30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02.bin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7.xml"/><Relationship Id="rId1" Type="http://schemas.openxmlformats.org/officeDocument/2006/relationships/themeOverride" Target="../theme/themeOverride31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03.bin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8.xml"/><Relationship Id="rId1" Type="http://schemas.openxmlformats.org/officeDocument/2006/relationships/themeOverride" Target="../theme/themeOverride32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04.bin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9.xml"/><Relationship Id="rId1" Type="http://schemas.openxmlformats.org/officeDocument/2006/relationships/themeOverride" Target="../theme/themeOverride33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05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1.bin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0.xml"/><Relationship Id="rId1" Type="http://schemas.openxmlformats.org/officeDocument/2006/relationships/themeOverride" Target="../theme/themeOverride34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06.bin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1.xml"/><Relationship Id="rId1" Type="http://schemas.openxmlformats.org/officeDocument/2006/relationships/themeOverride" Target="../theme/themeOverride35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07.bin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2.xml"/><Relationship Id="rId1" Type="http://schemas.openxmlformats.org/officeDocument/2006/relationships/themeOverride" Target="../theme/themeOverride36.xml"/><Relationship Id="rId6" Type="http://schemas.openxmlformats.org/officeDocument/2006/relationships/image" Target="../media/image45.png"/><Relationship Id="rId5" Type="http://schemas.openxmlformats.org/officeDocument/2006/relationships/image" Target="../media/image54.emf"/><Relationship Id="rId4" Type="http://schemas.openxmlformats.org/officeDocument/2006/relationships/oleObject" Target="../embeddings/oleObject108.bin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3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4.xml"/><Relationship Id="rId1" Type="http://schemas.openxmlformats.org/officeDocument/2006/relationships/themeOverride" Target="../theme/themeOverride37.xml"/><Relationship Id="rId6" Type="http://schemas.openxmlformats.org/officeDocument/2006/relationships/image" Target="../media/image5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10.bin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5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6.xml"/><Relationship Id="rId1" Type="http://schemas.openxmlformats.org/officeDocument/2006/relationships/themeOverride" Target="../theme/themeOverride38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12.bin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7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8.xml"/><Relationship Id="rId1" Type="http://schemas.openxmlformats.org/officeDocument/2006/relationships/themeOverride" Target="../theme/themeOverride39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14.bin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9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2.bin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0.xml"/><Relationship Id="rId1" Type="http://schemas.openxmlformats.org/officeDocument/2006/relationships/themeOverride" Target="../theme/themeOverride40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16.bin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1.xml"/><Relationship Id="rId4" Type="http://schemas.openxmlformats.org/officeDocument/2006/relationships/image" Target="../media/image7.emf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2.xml"/><Relationship Id="rId5" Type="http://schemas.openxmlformats.org/officeDocument/2006/relationships/image" Target="../media/image58.png"/><Relationship Id="rId4" Type="http://schemas.openxmlformats.org/officeDocument/2006/relationships/image" Target="../media/image2.emf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3.xml"/><Relationship Id="rId4" Type="http://schemas.openxmlformats.org/officeDocument/2006/relationships/image" Target="../media/image7.emf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4.xml"/><Relationship Id="rId1" Type="http://schemas.openxmlformats.org/officeDocument/2006/relationships/themeOverride" Target="../theme/themeOverride41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20.bin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5.xml"/><Relationship Id="rId1" Type="http://schemas.openxmlformats.org/officeDocument/2006/relationships/themeOverride" Target="../theme/themeOverride42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21.bin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6.xml"/><Relationship Id="rId4" Type="http://schemas.openxmlformats.org/officeDocument/2006/relationships/image" Target="../media/image7.emf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7.xml"/><Relationship Id="rId4" Type="http://schemas.openxmlformats.org/officeDocument/2006/relationships/image" Target="../media/image7.emf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4.bin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8.xml"/><Relationship Id="rId6" Type="http://schemas.openxmlformats.org/officeDocument/2006/relationships/image" Target="../media/image65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9.xml"/><Relationship Id="rId4" Type="http://schemas.openxmlformats.org/officeDocument/2006/relationships/image" Target="../media/image7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3.bin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themeOverride" Target="../theme/themeOverride43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6.bin"/><Relationship Id="rId4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2.xml"/><Relationship Id="rId1" Type="http://schemas.openxmlformats.org/officeDocument/2006/relationships/themeOverride" Target="../theme/themeOverride4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7.bin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3.xml"/><Relationship Id="rId1" Type="http://schemas.openxmlformats.org/officeDocument/2006/relationships/themeOverride" Target="../theme/themeOverride4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8.bin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4.xml"/><Relationship Id="rId1" Type="http://schemas.openxmlformats.org/officeDocument/2006/relationships/themeOverride" Target="../theme/themeOverride46.xml"/><Relationship Id="rId6" Type="http://schemas.openxmlformats.org/officeDocument/2006/relationships/image" Target="../media/image1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9.bin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0.bin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7.xml"/><Relationship Id="rId4" Type="http://schemas.openxmlformats.org/officeDocument/2006/relationships/image" Target="../media/image1.emf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8.xml"/><Relationship Id="rId4" Type="http://schemas.openxmlformats.org/officeDocument/2006/relationships/image" Target="../media/image1.emf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9.xml"/><Relationship Id="rId1" Type="http://schemas.openxmlformats.org/officeDocument/2006/relationships/themeOverride" Target="../theme/themeOverride47.xml"/><Relationship Id="rId6" Type="http://schemas.openxmlformats.org/officeDocument/2006/relationships/image" Target="../media/image1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3.bin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80.xml"/><Relationship Id="rId1" Type="http://schemas.openxmlformats.org/officeDocument/2006/relationships/themeOverride" Target="../theme/themeOverride48.xml"/><Relationship Id="rId6" Type="http://schemas.openxmlformats.org/officeDocument/2006/relationships/image" Target="../media/image4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4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4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5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6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2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7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3.jpe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8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4.jpe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9.bin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emf"/><Relationship Id="rId9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5.jpe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0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6.jpe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1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7.jpe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2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28.jpe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3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9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4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3.jpe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5.bin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0.jpe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6.bin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1.jpe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7.bin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6.jpe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8.bin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7.jpe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9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1.jpeg"/><Relationship Id="rId2" Type="http://schemas.openxmlformats.org/officeDocument/2006/relationships/tags" Target="../tags/tag6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.bin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2.jpe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0.bin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8.xml"/><Relationship Id="rId5" Type="http://schemas.openxmlformats.org/officeDocument/2006/relationships/image" Target="../media/image33.png"/><Relationship Id="rId4" Type="http://schemas.openxmlformats.org/officeDocument/2006/relationships/image" Target="../media/image7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9.xml"/><Relationship Id="rId5" Type="http://schemas.openxmlformats.org/officeDocument/2006/relationships/image" Target="../media/image34.jpeg"/><Relationship Id="rId4" Type="http://schemas.openxmlformats.org/officeDocument/2006/relationships/image" Target="../media/image7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0.xml"/><Relationship Id="rId5" Type="http://schemas.openxmlformats.org/officeDocument/2006/relationships/image" Target="../media/image35.jpeg"/><Relationship Id="rId4" Type="http://schemas.openxmlformats.org/officeDocument/2006/relationships/image" Target="../media/image7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1.xml"/><Relationship Id="rId5" Type="http://schemas.openxmlformats.org/officeDocument/2006/relationships/image" Target="../media/image36.jpeg"/><Relationship Id="rId4" Type="http://schemas.openxmlformats.org/officeDocument/2006/relationships/image" Target="../media/image7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2.xml"/><Relationship Id="rId5" Type="http://schemas.openxmlformats.org/officeDocument/2006/relationships/image" Target="../media/image37.jpeg"/><Relationship Id="rId4" Type="http://schemas.openxmlformats.org/officeDocument/2006/relationships/image" Target="../media/image7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3.xml"/><Relationship Id="rId5" Type="http://schemas.openxmlformats.org/officeDocument/2006/relationships/image" Target="../media/image38.jpeg"/><Relationship Id="rId4" Type="http://schemas.openxmlformats.org/officeDocument/2006/relationships/image" Target="../media/image7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4.xml"/><Relationship Id="rId5" Type="http://schemas.openxmlformats.org/officeDocument/2006/relationships/image" Target="../media/image39.jpeg"/><Relationship Id="rId4" Type="http://schemas.openxmlformats.org/officeDocument/2006/relationships/image" Target="../media/image7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5.xml"/><Relationship Id="rId5" Type="http://schemas.openxmlformats.org/officeDocument/2006/relationships/image" Target="../media/image40.jpeg"/><Relationship Id="rId4" Type="http://schemas.openxmlformats.org/officeDocument/2006/relationships/image" Target="../media/image7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6.xml"/><Relationship Id="rId5" Type="http://schemas.openxmlformats.org/officeDocument/2006/relationships/image" Target="../media/image41.jpeg"/><Relationship Id="rId4" Type="http://schemas.openxmlformats.org/officeDocument/2006/relationships/image" Target="../media/image7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3.jpe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.bin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40.bin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9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1.bin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2.jpeg"/><Relationship Id="rId2" Type="http://schemas.openxmlformats.org/officeDocument/2006/relationships/tags" Target="../tags/tag70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2.bin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3.png"/><Relationship Id="rId2" Type="http://schemas.openxmlformats.org/officeDocument/2006/relationships/tags" Target="../tags/tag71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3.bin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4.png"/><Relationship Id="rId2" Type="http://schemas.openxmlformats.org/officeDocument/2006/relationships/tags" Target="../tags/tag7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4.bin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6.jpeg"/><Relationship Id="rId2" Type="http://schemas.openxmlformats.org/officeDocument/2006/relationships/tags" Target="../tags/tag73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5.bin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7.jpeg"/><Relationship Id="rId2" Type="http://schemas.openxmlformats.org/officeDocument/2006/relationships/tags" Target="../tags/tag74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6.bin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5.png"/><Relationship Id="rId2" Type="http://schemas.openxmlformats.org/officeDocument/2006/relationships/tags" Target="../tags/tag75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48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7.bin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5.png"/><Relationship Id="rId2" Type="http://schemas.openxmlformats.org/officeDocument/2006/relationships/tags" Target="../tags/tag76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49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8.bin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7.xml"/><Relationship Id="rId6" Type="http://schemas.openxmlformats.org/officeDocument/2006/relationships/image" Target="../media/image9.png"/><Relationship Id="rId5" Type="http://schemas.openxmlformats.org/officeDocument/2006/relationships/image" Target="../media/image50.jpeg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png"/><Relationship Id="rId2" Type="http://schemas.openxmlformats.org/officeDocument/2006/relationships/tags" Target="../tags/tag9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4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6.bin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8.xml"/><Relationship Id="rId6" Type="http://schemas.openxmlformats.org/officeDocument/2006/relationships/image" Target="../media/image9.png"/><Relationship Id="rId5" Type="http://schemas.openxmlformats.org/officeDocument/2006/relationships/image" Target="../media/image51.jpeg"/><Relationship Id="rId4" Type="http://schemas.openxmlformats.org/officeDocument/2006/relationships/image" Target="../media/image7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9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1.bin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0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1.bin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1.bin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2.bin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3.bin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2.bin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4.bin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1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image" Target="../media/image53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6.bin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6.png"/><Relationship Id="rId2" Type="http://schemas.openxmlformats.org/officeDocument/2006/relationships/tags" Target="../tags/tag10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5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.bin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4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55.png"/><Relationship Id="rId5" Type="http://schemas.openxmlformats.org/officeDocument/2006/relationships/image" Target="../media/image54.emf"/><Relationship Id="rId4" Type="http://schemas.openxmlformats.org/officeDocument/2006/relationships/oleObject" Target="../embeddings/oleObject57.bin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image" Target="../media/image56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8.bin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7.xml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59.bin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image" Target="../media/image57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60.bin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5.png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image" Target="../media/image57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61.bin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image" Target="../media/image57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62.bin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63.bin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image" Target="../media/image9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64.bin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8.xml"/><Relationship Id="rId5" Type="http://schemas.openxmlformats.org/officeDocument/2006/relationships/image" Target="../media/image58.png"/><Relationship Id="rId4" Type="http://schemas.openxmlformats.org/officeDocument/2006/relationships/image" Target="../media/image54.emf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9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7.emf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tags" Target="../tags/tag12.xml"/><Relationship Id="rId7" Type="http://schemas.openxmlformats.org/officeDocument/2006/relationships/image" Target="../media/image9.png"/><Relationship Id="rId2" Type="http://schemas.openxmlformats.org/officeDocument/2006/relationships/tags" Target="../tags/tag11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0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7.emf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1.xml"/><Relationship Id="rId6" Type="http://schemas.openxmlformats.org/officeDocument/2006/relationships/image" Target="../media/image62.png"/><Relationship Id="rId5" Type="http://schemas.openxmlformats.org/officeDocument/2006/relationships/image" Target="../media/image63.png"/><Relationship Id="rId4" Type="http://schemas.openxmlformats.org/officeDocument/2006/relationships/image" Target="../media/image7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2.xml"/><Relationship Id="rId4" Type="http://schemas.openxmlformats.org/officeDocument/2006/relationships/image" Target="../media/image7.emf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3.xml"/><Relationship Id="rId4" Type="http://schemas.openxmlformats.org/officeDocument/2006/relationships/image" Target="../media/image7.emf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4.xml"/><Relationship Id="rId4" Type="http://schemas.openxmlformats.org/officeDocument/2006/relationships/image" Target="../media/image7.emf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5.xml"/><Relationship Id="rId1" Type="http://schemas.openxmlformats.org/officeDocument/2006/relationships/themeOverride" Target="../theme/themeOverride18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72.bin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6.xml"/><Relationship Id="rId4" Type="http://schemas.openxmlformats.org/officeDocument/2006/relationships/image" Target="../media/image7.emf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7.xml"/><Relationship Id="rId1" Type="http://schemas.openxmlformats.org/officeDocument/2006/relationships/themeOverride" Target="../theme/themeOverride19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4.bin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8.xml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5.bin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18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8.bin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9.xml"/><Relationship Id="rId1" Type="http://schemas.openxmlformats.org/officeDocument/2006/relationships/themeOverride" Target="../theme/themeOverride21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6.bin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0.xml"/><Relationship Id="rId1" Type="http://schemas.openxmlformats.org/officeDocument/2006/relationships/themeOverride" Target="../theme/themeOverride22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7.bin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1.xml"/><Relationship Id="rId1" Type="http://schemas.openxmlformats.org/officeDocument/2006/relationships/themeOverride" Target="../theme/themeOverride23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8.bin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2.xml"/><Relationship Id="rId1" Type="http://schemas.openxmlformats.org/officeDocument/2006/relationships/themeOverride" Target="../theme/themeOverride24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9.bin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3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4.xml"/><Relationship Id="rId1" Type="http://schemas.openxmlformats.org/officeDocument/2006/relationships/themeOverride" Target="../theme/themeOverride25.xml"/><Relationship Id="rId6" Type="http://schemas.openxmlformats.org/officeDocument/2006/relationships/image" Target="../media/image55.png"/><Relationship Id="rId5" Type="http://schemas.openxmlformats.org/officeDocument/2006/relationships/image" Target="../media/image54.emf"/><Relationship Id="rId4" Type="http://schemas.openxmlformats.org/officeDocument/2006/relationships/oleObject" Target="../embeddings/oleObject81.bin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5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6.xml"/><Relationship Id="rId1" Type="http://schemas.openxmlformats.org/officeDocument/2006/relationships/themeOverride" Target="../theme/themeOverride26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83.bin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7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8.xml"/><Relationship Id="rId1" Type="http://schemas.openxmlformats.org/officeDocument/2006/relationships/themeOverride" Target="../theme/themeOverride27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85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png"/><Relationship Id="rId2" Type="http://schemas.openxmlformats.org/officeDocument/2006/relationships/tags" Target="../tags/tag15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20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9.bin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9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0.xml"/><Relationship Id="rId1" Type="http://schemas.openxmlformats.org/officeDocument/2006/relationships/themeOverride" Target="../theme/themeOverride28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87.bin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1.xml"/><Relationship Id="rId4" Type="http://schemas.openxmlformats.org/officeDocument/2006/relationships/image" Target="../media/image7.emf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2.xml"/><Relationship Id="rId5" Type="http://schemas.openxmlformats.org/officeDocument/2006/relationships/image" Target="../media/image58.png"/><Relationship Id="rId4" Type="http://schemas.openxmlformats.org/officeDocument/2006/relationships/image" Target="../media/image54.emf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3.xml"/><Relationship Id="rId4" Type="http://schemas.openxmlformats.org/officeDocument/2006/relationships/image" Target="../media/image7.emf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4.xml"/><Relationship Id="rId4" Type="http://schemas.openxmlformats.org/officeDocument/2006/relationships/image" Target="../media/image7.emf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5.xml"/><Relationship Id="rId1" Type="http://schemas.openxmlformats.org/officeDocument/2006/relationships/themeOverride" Target="../theme/themeOverride29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92.bin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6.xml"/><Relationship Id="rId4" Type="http://schemas.openxmlformats.org/officeDocument/2006/relationships/image" Target="../media/image7.emf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4.bin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7.xml"/><Relationship Id="rId6" Type="http://schemas.openxmlformats.org/officeDocument/2006/relationships/image" Target="../media/image65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8.xml"/><Relationship Id="rId4" Type="http://schemas.openxmlformats.org/officeDocument/2006/relationships/image" Target="../media/image7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644901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</a:pPr>
            <a:endParaRPr lang="en-US" sz="5400" b="0" i="0" baseline="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F68A1FE-0ADA-40E5-8DEC-5CBA3D600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F899E99-8899-433B-917A-E2210D4948FD}"/>
              </a:ext>
            </a:extLst>
          </p:cNvPr>
          <p:cNvSpPr/>
          <p:nvPr userDrawn="1"/>
        </p:nvSpPr>
        <p:spPr>
          <a:xfrm rot="10800000"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222222">
                  <a:alpha val="69000"/>
                </a:srgbClr>
              </a:gs>
              <a:gs pos="0">
                <a:srgbClr val="222222">
                  <a:alpha val="0"/>
                </a:srgbClr>
              </a:gs>
            </a:gsLst>
            <a:lin ang="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6" name="Text Placeholder 8">
            <a:extLst>
              <a:ext uri="{FF2B5EF4-FFF2-40B4-BE49-F238E27FC236}">
                <a16:creationId xmlns:a16="http://schemas.microsoft.com/office/drawing/2014/main" id="{6EDB98C5-D7BE-4C40-9A2F-B1D6DD47EC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7416" y="5715105"/>
            <a:ext cx="5528014" cy="327149"/>
          </a:xfrm>
          <a:prstGeom prst="rect">
            <a:avLst/>
          </a:prstGeom>
        </p:spPr>
        <p:txBody>
          <a:bodyPr vert="horz" wrap="square" lIns="0" tIns="0" rIns="0" bIns="0" anchor="ctr" anchorCtr="0">
            <a:normAutofit/>
          </a:bodyPr>
          <a:lstStyle>
            <a:lvl1pPr>
              <a:buNone/>
              <a:defRPr sz="1200" b="1" kern="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date/place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4CEB0F6-9E52-4856-9623-686C6B7D01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7414" y="4184612"/>
            <a:ext cx="5528015" cy="436195"/>
          </a:xfrm>
          <a:prstGeom prst="rect">
            <a:avLst/>
          </a:prstGeom>
        </p:spPr>
        <p:txBody>
          <a:bodyPr vert="horz" wrap="square" lIns="0" tIns="0" rIns="0" bIns="0" anchor="t" anchorCtr="0">
            <a:noAutofit/>
          </a:bodyPr>
          <a:lstStyle>
            <a:lvl1pPr>
              <a:buNone/>
              <a:defRPr sz="20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 in sentence case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4F334D6-511D-4B62-85DA-2CEA459D78B6}"/>
              </a:ext>
            </a:extLst>
          </p:cNvPr>
          <p:cNvCxnSpPr>
            <a:cxnSpLocks/>
          </p:cNvCxnSpPr>
          <p:nvPr userDrawn="1"/>
        </p:nvCxnSpPr>
        <p:spPr>
          <a:xfrm>
            <a:off x="1117414" y="5226508"/>
            <a:ext cx="5164116" cy="0"/>
          </a:xfrm>
          <a:prstGeom prst="line">
            <a:avLst/>
          </a:prstGeom>
          <a:ln w="9525" cap="rnd">
            <a:solidFill>
              <a:schemeClr val="bg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ctrTitle"/>
          </p:nvPr>
        </p:nvSpPr>
        <p:spPr bwMode="ltGray">
          <a:xfrm>
            <a:off x="1117416" y="2283945"/>
            <a:ext cx="5528014" cy="1678995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>
              <a:lnSpc>
                <a:spcPct val="93000"/>
              </a:lnSpc>
              <a:defRPr sz="5400" baseline="0">
                <a:solidFill>
                  <a:schemeClr val="bg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587612-7D59-4DA3-ACA7-83DB81A1EA0B}"/>
              </a:ext>
            </a:extLst>
          </p:cNvPr>
          <p:cNvGrpSpPr/>
          <p:nvPr userDrawn="1"/>
        </p:nvGrpSpPr>
        <p:grpSpPr>
          <a:xfrm>
            <a:off x="6975603" y="1458410"/>
            <a:ext cx="3708097" cy="3772029"/>
            <a:chOff x="1803027" y="0"/>
            <a:chExt cx="4712589" cy="47938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D07B815-82AF-49AD-8E7A-F6908E22432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B5DBD7-AE44-4A19-A22F-91ACCE9FC002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89248675-F62D-4D3E-8670-4967D237760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3359" y="5432713"/>
            <a:ext cx="2772891" cy="9705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E297433-9EBF-49AC-89C8-A8DCFEB6C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71" r="4155" b="9442"/>
          <a:stretch/>
        </p:blipFill>
        <p:spPr>
          <a:xfrm flipH="1">
            <a:off x="7305777" y="1794277"/>
            <a:ext cx="3047747" cy="31002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E09EC58-6BD6-4B73-9679-36978BF46C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l="40171" r="383"/>
          <a:stretch/>
        </p:blipFill>
        <p:spPr>
          <a:xfrm>
            <a:off x="9035383" y="1466825"/>
            <a:ext cx="3156618" cy="539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8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9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200" b="1" i="0" baseline="0">
              <a:solidFill>
                <a:srgbClr val="FFFFFF"/>
              </a:solidFill>
              <a:latin typeface="Henderson BCG Sans" panose="020B0502030402020204" pitchFamily="34" charset="0"/>
              <a:ea typeface="+mj-ea"/>
              <a:cs typeface="+mj-cs"/>
              <a:sym typeface="Henderson BCG Sans" panose="020B05020304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 ker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/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884109" cy="443198"/>
          </a:xfrm>
          <a:prstGeom prst="rect">
            <a:avLst/>
          </a:prstGeom>
        </p:spPr>
        <p:txBody>
          <a:bodyPr vert="horz"/>
          <a:lstStyle>
            <a:lvl1pPr>
              <a:defRPr sz="3200" b="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44D80E-A764-42CD-9CA9-0EFD21AE52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713984" y="381339"/>
            <a:ext cx="6858001" cy="60953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840BFA-39E6-4AA5-891B-5E1DBE6A6B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 flipV="1">
            <a:off x="5678372" y="0"/>
            <a:ext cx="41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6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168250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</a:pPr>
            <a:endParaRPr lang="en-US" sz="5400" b="0" i="0" baseline="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D6334D-B2C9-4E5C-ABAC-EDE37B3683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6B5EF18-F752-4C48-976F-031DBA479D7D}"/>
              </a:ext>
            </a:extLst>
          </p:cNvPr>
          <p:cNvSpPr/>
          <p:nvPr userDrawn="1"/>
        </p:nvSpPr>
        <p:spPr>
          <a:xfrm rot="10800000"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222222">
                  <a:alpha val="69000"/>
                </a:srgbClr>
              </a:gs>
              <a:gs pos="0">
                <a:srgbClr val="222222">
                  <a:alpha val="0"/>
                </a:srgbClr>
              </a:gs>
            </a:gsLst>
            <a:lin ang="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D0713A87-D8E5-477A-84E1-37CD06C362D0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1117416" y="2283945"/>
            <a:ext cx="5528014" cy="1678995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>
              <a:lnSpc>
                <a:spcPct val="93000"/>
              </a:lnSpc>
              <a:defRPr sz="5400" baseline="0">
                <a:solidFill>
                  <a:schemeClr val="bg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44E95725-A47E-4399-90C6-E226F9730B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7416" y="5715105"/>
            <a:ext cx="5528014" cy="327149"/>
          </a:xfrm>
          <a:prstGeom prst="rect">
            <a:avLst/>
          </a:prstGeom>
        </p:spPr>
        <p:txBody>
          <a:bodyPr vert="horz" wrap="square" lIns="0" tIns="0" rIns="0" bIns="0" anchor="ctr" anchorCtr="0">
            <a:normAutofit/>
          </a:bodyPr>
          <a:lstStyle>
            <a:lvl1pPr>
              <a:buNone/>
              <a:defRPr sz="1200" b="1" kern="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date/place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68B9AB80-5F67-4E99-B002-B165D21406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7414" y="4184612"/>
            <a:ext cx="5528015" cy="436195"/>
          </a:xfrm>
          <a:prstGeom prst="rect">
            <a:avLst/>
          </a:prstGeom>
        </p:spPr>
        <p:txBody>
          <a:bodyPr vert="horz" wrap="square" lIns="0" tIns="0" rIns="0" bIns="0" anchor="t" anchorCtr="0">
            <a:noAutofit/>
          </a:bodyPr>
          <a:lstStyle>
            <a:lvl1pPr>
              <a:buNone/>
              <a:defRPr sz="20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 in sentence case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9D9EFAC-01FA-49FF-8971-74F52CB9D825}"/>
              </a:ext>
            </a:extLst>
          </p:cNvPr>
          <p:cNvCxnSpPr>
            <a:cxnSpLocks/>
          </p:cNvCxnSpPr>
          <p:nvPr userDrawn="1"/>
        </p:nvCxnSpPr>
        <p:spPr>
          <a:xfrm>
            <a:off x="1117414" y="5226508"/>
            <a:ext cx="5164116" cy="0"/>
          </a:xfrm>
          <a:prstGeom prst="line">
            <a:avLst/>
          </a:prstGeom>
          <a:ln w="9525" cap="rnd">
            <a:solidFill>
              <a:schemeClr val="bg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DED80F7-F8C4-440D-AFDA-0FD6C5628CDB}"/>
              </a:ext>
            </a:extLst>
          </p:cNvPr>
          <p:cNvGrpSpPr/>
          <p:nvPr userDrawn="1"/>
        </p:nvGrpSpPr>
        <p:grpSpPr>
          <a:xfrm>
            <a:off x="6975603" y="1458410"/>
            <a:ext cx="3708097" cy="3772029"/>
            <a:chOff x="1803027" y="0"/>
            <a:chExt cx="4712589" cy="479383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979B0B4-AC6A-46B5-901B-48F55FDA5EF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9AF1BCE-1DD1-49CD-AB12-8CB3FE97630D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846CD259-F961-402F-B6E4-69FF8ACE207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3359" y="5432713"/>
            <a:ext cx="2772891" cy="9705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BC8F22-D2A7-41FE-8709-82B7C24453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71" r="4155" b="9442"/>
          <a:stretch/>
        </p:blipFill>
        <p:spPr>
          <a:xfrm flipH="1">
            <a:off x="7305777" y="1794277"/>
            <a:ext cx="3047747" cy="310029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1C10F6-C3DC-4562-845F-1077C4A191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l="40171" r="383"/>
          <a:stretch/>
        </p:blipFill>
        <p:spPr>
          <a:xfrm>
            <a:off x="9035383" y="1466825"/>
            <a:ext cx="3156618" cy="5391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6F6A82A-717A-4945-BB23-54878D6C953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047074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6F6A82A-717A-4945-BB23-54878D6C95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Date Placeholder 56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350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2069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F3F5EC6C-0240-43BD-A3CA-B94B33427F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015465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F3F5EC6C-0240-43BD-A3CA-B94B33427F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B083126-25E7-42D8-B799-608CFD4DF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350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1DA01-0E73-44DE-A132-B4FF1E70A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400" y="2085628"/>
            <a:ext cx="10933950" cy="407297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434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Gray slice headin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E7F9216-34A7-4F1B-A164-645DC9D5FCE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91455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E7F9216-34A7-4F1B-A164-645DC9D5F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7" name="Rectangle 6"/>
          <p:cNvSpPr/>
          <p:nvPr userDrawn="1"/>
        </p:nvSpPr>
        <p:spPr bwMode="white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30000" y="2158987"/>
            <a:ext cx="3744000" cy="5416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21BF6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1227048"/>
            <a:ext cx="3744000" cy="664797"/>
          </a:xfrm>
        </p:spPr>
        <p:txBody>
          <a:bodyPr vert="horz" anchor="t">
            <a:noAutofit/>
          </a:bodyPr>
          <a:lstStyle>
            <a:lvl1pPr>
              <a:defRPr sz="2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0075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B1B4FB1-7995-4DFF-854B-3DBBF0C174F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360444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B1B4FB1-7995-4DFF-854B-3DBBF0C174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</a14:hiddenLine>
            </a:ext>
          </a:extLst>
        </p:spPr>
        <p:txBody>
          <a:bodyPr vert="horz"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sp>
        <p:nvSpPr>
          <p:cNvPr id="11" name="Rectangle 10"/>
          <p:cNvSpPr/>
          <p:nvPr userDrawn="1"/>
        </p:nvSpPr>
        <p:spPr bwMode="white">
          <a:xfrm>
            <a:off x="1280693" y="1424081"/>
            <a:ext cx="951721" cy="951721"/>
          </a:xfrm>
          <a:prstGeom prst="rect">
            <a:avLst/>
          </a:prstGeom>
          <a:noFill/>
          <a:ln>
            <a:solidFill>
              <a:srgbClr val="21BF6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90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line">
    <p:bg bwMode="blackWhite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3819F2C-7D30-42F4-BDF1-9D551A22500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090161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3819F2C-7D30-42F4-BDF1-9D551A2250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vert="horz" anchor="t">
            <a:noAutofit/>
          </a:bodyPr>
          <a:lstStyle>
            <a:lvl1pPr>
              <a:defRPr sz="5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cxnSp>
        <p:nvCxnSpPr>
          <p:cNvPr id="10" name="Straight Connector 9"/>
          <p:cNvCxnSpPr/>
          <p:nvPr userDrawn="1"/>
        </p:nvCxnSpPr>
        <p:spPr bwMode="white">
          <a:xfrm>
            <a:off x="630000" y="3680016"/>
            <a:ext cx="11558587" cy="0"/>
          </a:xfrm>
          <a:prstGeom prst="line">
            <a:avLst/>
          </a:prstGeom>
          <a:ln w="19050" cmpd="sng">
            <a:solidFill>
              <a:srgbClr val="21BF6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52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White one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BE33E8A-2B34-4F5E-BF5B-2034D50008F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312034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BE33E8A-2B34-4F5E-BF5B-2034D50008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8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4" name="Rectangle 23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23664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ighlight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815CE20-3266-4922-9FF7-1C2BB234608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96833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5815CE20-3266-4922-9FF7-1C2BB23460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8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76529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82945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Four column green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4B197EF9-3016-4F8E-9A84-460A12425E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144421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4B197EF9-3016-4F8E-9A84-460A12425E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8101584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93922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one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69AEB61-B9B6-4292-81FB-67CC880216A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827502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69AEB61-B9B6-4292-81FB-67CC880216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4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5" name="Date Placeholder 1"/>
          <p:cNvSpPr>
            <a:spLocks noGrp="1"/>
          </p:cNvSpPr>
          <p:nvPr>
            <p:ph type="dt" sz="half" idx="29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452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0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41563" y="0"/>
            <a:ext cx="4041922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4633963" y="622800"/>
            <a:ext cx="4884109" cy="443198"/>
          </a:xfrm>
          <a:prstGeom prst="rect">
            <a:avLst/>
          </a:prstGeom>
          <a:noFill/>
        </p:spPr>
        <p:txBody>
          <a:bodyPr vert="horz" wrap="square" lIns="0" tIns="0" rIns="320040" bIns="0" anchor="ctr" anchorCtr="0">
            <a:noAutofit/>
          </a:bodyPr>
          <a:lstStyle>
            <a:lvl1pPr>
              <a:lnSpc>
                <a:spcPct val="90000"/>
              </a:lnSpc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D5DAB2-551D-4C3B-90EE-723E61D253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66534" y="0"/>
            <a:ext cx="41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7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alf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8E49B44-7787-4C20-800B-C236D4A07CE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405930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8E49B44-7787-4C20-800B-C236D4A07C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5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30165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two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3B9526F-8868-4BA1-AD04-8868AC9729E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509814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3B9526F-8868-4BA1-AD04-8868AC9729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936" y="1785600"/>
            <a:ext cx="6247552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578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Left arrow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4837025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9188EACD-0662-475D-B6BC-C3216D48C6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21BF6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4232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left arrow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C91D2DE-BB1D-40B5-950F-1880C59124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313336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C91D2DE-BB1D-40B5-950F-1880C59124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21BF6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9791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one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D2829CE-C285-4492-97D2-EA2C59DC25D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151022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D2829CE-C285-4492-97D2-EA2C59DC25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0" name="Date Placeholder 7"/>
          <p:cNvSpPr>
            <a:spLocks noGrp="1"/>
          </p:cNvSpPr>
          <p:nvPr>
            <p:ph type="dt" sz="half" idx="1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699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one thir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8D4EDC2-EE2D-4200-8A52-DDFA83D576B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200005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8D4EDC2-EE2D-4200-8A52-DDFA83D576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8935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half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9CAB67E-5D58-4251-862F-05D47C56B78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004094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59CAB67E-5D58-4251-862F-05D47C56B7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747822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809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half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19729AF-7F82-4CE6-AC58-5FFE962DE0D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377348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19729AF-7F82-4CE6-AC58-5FFE962DE0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747822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6902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two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CAFE1C5-C112-4B3A-A102-794066C8D8A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103220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CAFE1C5-C112-4B3A-A102-794066C8D8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4496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83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two thir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2B9B9F5-E904-4534-9E34-4E166A29CA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067630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2B9B9F5-E904-4534-9E34-4E166A29CA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4496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8493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1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41563" y="0"/>
            <a:ext cx="5012540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096000" y="1785600"/>
            <a:ext cx="4388400" cy="3286801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6CEEEE9-5895-498A-A309-86690F3144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4634343" y="0"/>
            <a:ext cx="41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6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Big statement green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A509AAD-F6E0-4DC6-8B4B-33495546649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405219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A509AAD-F6E0-4DC6-8B4B-3349554664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</p:spTree>
    <p:extLst>
      <p:ext uri="{BB962C8B-B14F-4D97-AF65-F5344CB8AC3E}">
        <p14:creationId xmlns:p14="http://schemas.microsoft.com/office/powerpoint/2010/main" val="585075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Big statement ic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9886B2E-AC6F-4FF0-96A9-CAF35B584EB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216296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9886B2E-AC6F-4FF0-96A9-CAF35B584E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6" name="Rectangle 5"/>
          <p:cNvSpPr/>
          <p:nvPr userDrawn="1"/>
        </p:nvSpPr>
        <p:spPr bwMode="white">
          <a:xfrm>
            <a:off x="630000" y="625475"/>
            <a:ext cx="932688" cy="932688"/>
          </a:xfrm>
          <a:prstGeom prst="rect">
            <a:avLst/>
          </a:prstGeom>
          <a:noFill/>
          <a:ln>
            <a:solidFill>
              <a:srgbClr val="21B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</p:spTree>
    <p:extLst>
      <p:ext uri="{BB962C8B-B14F-4D97-AF65-F5344CB8AC3E}">
        <p14:creationId xmlns:p14="http://schemas.microsoft.com/office/powerpoint/2010/main" val="393619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Quote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4956890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4" imgH="384" progId="TCLayout.ActiveDocument.1">
                  <p:embed/>
                </p:oleObj>
              </mc:Choice>
              <mc:Fallback>
                <p:oleObj name="think-cell Slide" r:id="rId3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97CDD7-5E8D-425D-ADEF-37EAD41B7D81}"/>
              </a:ext>
            </a:extLst>
          </p:cNvPr>
          <p:cNvSpPr txBox="1"/>
          <p:nvPr userDrawn="1"/>
        </p:nvSpPr>
        <p:spPr bwMode="white"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94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Special gra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04C02B0B-66B0-426C-8FEC-6707422423E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576170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04C02B0B-66B0-426C-8FEC-6707422423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 bwMode="white">
          <a:xfrm>
            <a:off x="11167872" y="640440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4837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able of contents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DE9D1F7A-E25E-467D-B61E-64916C3D77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34848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DE9D1F7A-E25E-467D-B61E-64916C3D77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rgbClr val="21BF61"/>
                </a:solidFill>
                <a:latin typeface="+mj-lt"/>
                <a:ea typeface="+mn-ea"/>
                <a:cs typeface="+mn-cs"/>
                <a:sym typeface="Trebuchet MS" panose="020B0603020202020204" pitchFamily="34" charset="0"/>
              </a:rPr>
              <a:t>Table of contents</a:t>
            </a:r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4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909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Blank green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CCD651BE-D96B-495E-99A7-F9787064CCB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840286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CCD651BE-D96B-495E-99A7-F9787064CC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827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6E3BDE81-248D-498E-AA73-F9BAC2696C1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861665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6E3BDE81-248D-498E-AA73-F9BAC2696C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7118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BE0E40E-B8A6-4AA7-A8D0-AB274566FCC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074413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BE0E40E-B8A6-4AA7-A8D0-AB274566FC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2CBB161-AA58-4461-BF56-A96454313F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21826" y="1664256"/>
            <a:ext cx="6209072" cy="3323987"/>
          </a:xfrm>
        </p:spPr>
        <p:txBody>
          <a:bodyPr wrap="square" lIns="0" tIns="0" rIns="0" bIns="0" anchor="t">
            <a:noAutofit/>
          </a:bodyPr>
          <a:lstStyle>
            <a:lvl1pPr>
              <a:defRPr lang="en-US" sz="900" b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lnSpc>
                <a:spcPct val="100000"/>
              </a:lnSpc>
            </a:pPr>
            <a:endParaRPr lang="en-US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578BBEF8-6DEC-4D63-AD1C-D1800CC45F94}"/>
              </a:ext>
            </a:extLst>
          </p:cNvPr>
          <p:cNvSpPr txBox="1">
            <a:spLocks/>
          </p:cNvSpPr>
          <p:nvPr userDrawn="1"/>
        </p:nvSpPr>
        <p:spPr>
          <a:xfrm>
            <a:off x="639044" y="2973076"/>
            <a:ext cx="3199529" cy="70634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100">
                <a:solidFill>
                  <a:srgbClr val="21BF6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Disclaimer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21FA14-3EBA-49A2-9852-682B214F2537}"/>
              </a:ext>
            </a:extLst>
          </p:cNvPr>
          <p:cNvCxnSpPr/>
          <p:nvPr userDrawn="1"/>
        </p:nvCxnSpPr>
        <p:spPr>
          <a:xfrm>
            <a:off x="4418698" y="1664256"/>
            <a:ext cx="0" cy="3392129"/>
          </a:xfrm>
          <a:prstGeom prst="line">
            <a:avLst/>
          </a:prstGeom>
          <a:ln w="9525">
            <a:solidFill>
              <a:srgbClr val="21BF61"/>
            </a:solidFill>
            <a:miter lim="800000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22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D.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2819303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4" imgH="384" progId="TCLayout.ActiveDocument.1">
                  <p:embed/>
                </p:oleObj>
              </mc:Choice>
              <mc:Fallback>
                <p:oleObj name="think-cell Slide" r:id="rId3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16184CD5-9B9F-464B-8C76-6A19BB16E9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3B05542-83B9-4911-87D3-B3EC5496A5CB}"/>
              </a:ext>
            </a:extLst>
          </p:cNvPr>
          <p:cNvSpPr/>
          <p:nvPr userDrawn="1"/>
        </p:nvSpPr>
        <p:spPr>
          <a:xfrm rot="10800000"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222222">
                  <a:alpha val="69000"/>
                </a:srgbClr>
              </a:gs>
              <a:gs pos="0">
                <a:srgbClr val="222222">
                  <a:alpha val="0"/>
                </a:srgbClr>
              </a:gs>
            </a:gsLst>
            <a:lin ang="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1562DA-750F-4D77-BE60-0648D3CCAB7A}"/>
              </a:ext>
            </a:extLst>
          </p:cNvPr>
          <p:cNvGrpSpPr/>
          <p:nvPr userDrawn="1"/>
        </p:nvGrpSpPr>
        <p:grpSpPr>
          <a:xfrm>
            <a:off x="4242626" y="1458410"/>
            <a:ext cx="3708097" cy="3772029"/>
            <a:chOff x="1803027" y="0"/>
            <a:chExt cx="4712589" cy="479383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882D84-E891-43E8-B2F8-40E83A5C76C9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7D3B8FF-A659-4EC0-ACCD-535FCF3CE28E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6" name="Title 2">
            <a:extLst>
              <a:ext uri="{FF2B5EF4-FFF2-40B4-BE49-F238E27FC236}">
                <a16:creationId xmlns:a16="http://schemas.microsoft.com/office/drawing/2014/main" id="{FB356914-3CB9-483C-A8C8-9771820E5683}"/>
              </a:ext>
            </a:extLst>
          </p:cNvPr>
          <p:cNvSpPr txBox="1">
            <a:spLocks/>
          </p:cNvSpPr>
          <p:nvPr userDrawn="1"/>
        </p:nvSpPr>
        <p:spPr>
          <a:xfrm>
            <a:off x="4572800" y="2031697"/>
            <a:ext cx="3047749" cy="1678995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3000"/>
              </a:lnSpc>
              <a:spcBef>
                <a:spcPct val="0"/>
              </a:spcBef>
              <a:buNone/>
              <a:defRPr sz="4000" b="0" kern="0">
                <a:solidFill>
                  <a:srgbClr val="575757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algn="ctr"/>
            <a:r>
              <a:rPr lang="en-US">
                <a:solidFill>
                  <a:srgbClr val="21BF61"/>
                </a:solidFill>
                <a:latin typeface="+mn-lt"/>
                <a:ea typeface="+mn-ea"/>
                <a:cs typeface="+mn-cs"/>
              </a:rPr>
              <a:t>Thank you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E6D10B2-6B33-47CE-93F1-ABE7D980C0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27558" y="1526299"/>
            <a:ext cx="12164441" cy="53317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731258-39CA-4C45-9D91-F71495E7DC0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921" y="5570166"/>
            <a:ext cx="2772891" cy="97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62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6551A41-C742-4723-92E8-FDB2F776193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384721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6551A41-C742-4723-92E8-FDB2F77619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6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7E254BB-92F7-41DF-B5FB-9E58D48C86D3}"/>
              </a:ext>
            </a:extLst>
          </p:cNvPr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51" name="No fly zone">
              <a:extLst>
                <a:ext uri="{FF2B5EF4-FFF2-40B4-BE49-F238E27FC236}">
                  <a16:creationId xmlns:a16="http://schemas.microsoft.com/office/drawing/2014/main" id="{D4ADE087-A4A7-4848-9158-57FD4B0A1983}"/>
                </a:ext>
              </a:extLst>
            </p:cNvPr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6160597 h 6858000"/>
                <a:gd name="connsiteX2" fmla="*/ 11562000 w 12193200"/>
                <a:gd name="connsiteY2" fmla="*/ 6160597 h 6858000"/>
                <a:gd name="connsiteX3" fmla="*/ 11562000 w 12193200"/>
                <a:gd name="connsiteY3" fmla="*/ 622800 h 6858000"/>
                <a:gd name="connsiteX4" fmla="*/ 0 w 12193200"/>
                <a:gd name="connsiteY4" fmla="*/ 0 h 6858000"/>
                <a:gd name="connsiteX5" fmla="*/ 12193200 w 12193200"/>
                <a:gd name="connsiteY5" fmla="*/ 0 h 6858000"/>
                <a:gd name="connsiteX6" fmla="*/ 12193200 w 12193200"/>
                <a:gd name="connsiteY6" fmla="*/ 622800 h 6858000"/>
                <a:gd name="connsiteX7" fmla="*/ 12192000 w 12193200"/>
                <a:gd name="connsiteY7" fmla="*/ 622800 h 6858000"/>
                <a:gd name="connsiteX8" fmla="*/ 12192000 w 12193200"/>
                <a:gd name="connsiteY8" fmla="*/ 6160597 h 6858000"/>
                <a:gd name="connsiteX9" fmla="*/ 12193200 w 12193200"/>
                <a:gd name="connsiteY9" fmla="*/ 6160597 h 6858000"/>
                <a:gd name="connsiteX10" fmla="*/ 12193200 w 12193200"/>
                <a:gd name="connsiteY10" fmla="*/ 6858000 h 6858000"/>
                <a:gd name="connsiteX11" fmla="*/ 12192000 w 12193200"/>
                <a:gd name="connsiteY11" fmla="*/ 6858000 h 6858000"/>
                <a:gd name="connsiteX12" fmla="*/ 11562000 w 12193200"/>
                <a:gd name="connsiteY12" fmla="*/ 6858000 h 6858000"/>
                <a:gd name="connsiteX13" fmla="*/ 630001 w 12193200"/>
                <a:gd name="connsiteY13" fmla="*/ 6858000 h 6858000"/>
                <a:gd name="connsiteX14" fmla="*/ 1 w 12193200"/>
                <a:gd name="connsiteY14" fmla="*/ 6858000 h 6858000"/>
                <a:gd name="connsiteX15" fmla="*/ 1 w 12193200"/>
                <a:gd name="connsiteY15" fmla="*/ 6160597 h 6858000"/>
                <a:gd name="connsiteX16" fmla="*/ 1 w 12193200"/>
                <a:gd name="connsiteY16" fmla="*/ 622800 h 6858000"/>
                <a:gd name="connsiteX17" fmla="*/ 0 w 12193200"/>
                <a:gd name="connsiteY17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6160597"/>
                  </a:lnTo>
                  <a:lnTo>
                    <a:pt x="11562000" y="6160597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rgbClr val="FFEFE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2" name="Baselines / anchors">
              <a:extLst>
                <a:ext uri="{FF2B5EF4-FFF2-40B4-BE49-F238E27FC236}">
                  <a16:creationId xmlns:a16="http://schemas.microsoft.com/office/drawing/2014/main" id="{C2EB2C12-41F8-486A-8F96-FCD0494757B9}"/>
                </a:ext>
              </a:extLst>
            </p:cNvPr>
            <p:cNvGrpSpPr/>
            <p:nvPr userDrawn="1"/>
          </p:nvGrpSpPr>
          <p:grpSpPr>
            <a:xfrm>
              <a:off x="-600" y="622800"/>
              <a:ext cx="12193200" cy="5536800"/>
              <a:chOff x="12623800" y="622800"/>
              <a:chExt cx="11176000" cy="5536800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1E6CA37E-2A52-4030-B04F-44204AC099B1}"/>
                  </a:ext>
                </a:extLst>
              </p:cNvPr>
              <p:cNvCxnSpPr/>
              <p:nvPr/>
            </p:nvCxnSpPr>
            <p:spPr>
              <a:xfrm>
                <a:off x="12623800" y="6228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1A116F11-CAE6-471A-A3EF-0550E9C309DC}"/>
                  </a:ext>
                </a:extLst>
              </p:cNvPr>
              <p:cNvCxnSpPr/>
              <p:nvPr/>
            </p:nvCxnSpPr>
            <p:spPr>
              <a:xfrm>
                <a:off x="12623800" y="91421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B4C603C3-8C53-4977-A75C-D7AB4B77460A}"/>
                  </a:ext>
                </a:extLst>
              </p:cNvPr>
              <p:cNvCxnSpPr/>
              <p:nvPr/>
            </p:nvCxnSpPr>
            <p:spPr>
              <a:xfrm>
                <a:off x="12623800" y="120562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A7E333CE-6512-4D52-AF0C-A7A1643CBE62}"/>
                  </a:ext>
                </a:extLst>
              </p:cNvPr>
              <p:cNvCxnSpPr/>
              <p:nvPr/>
            </p:nvCxnSpPr>
            <p:spPr>
              <a:xfrm>
                <a:off x="12623800" y="1497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D22CBB63-6985-482D-A95F-D484A52B13E1}"/>
                  </a:ext>
                </a:extLst>
              </p:cNvPr>
              <p:cNvCxnSpPr/>
              <p:nvPr/>
            </p:nvCxnSpPr>
            <p:spPr>
              <a:xfrm>
                <a:off x="12623800" y="178844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639391D6-F480-436B-BD88-6D7079D03228}"/>
                  </a:ext>
                </a:extLst>
              </p:cNvPr>
              <p:cNvCxnSpPr/>
              <p:nvPr/>
            </p:nvCxnSpPr>
            <p:spPr>
              <a:xfrm>
                <a:off x="12623800" y="207985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DB1B084B-01C6-445E-81A2-5B612AC2D253}"/>
                  </a:ext>
                </a:extLst>
              </p:cNvPr>
              <p:cNvCxnSpPr/>
              <p:nvPr/>
            </p:nvCxnSpPr>
            <p:spPr>
              <a:xfrm>
                <a:off x="12623800" y="237126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1FC42410-102D-4EC9-B8D7-F317F91C32C0}"/>
                  </a:ext>
                </a:extLst>
              </p:cNvPr>
              <p:cNvCxnSpPr/>
              <p:nvPr/>
            </p:nvCxnSpPr>
            <p:spPr>
              <a:xfrm>
                <a:off x="12623800" y="266267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75AC53EB-C18D-44B0-A014-7721F95E3E6C}"/>
                  </a:ext>
                </a:extLst>
              </p:cNvPr>
              <p:cNvCxnSpPr/>
              <p:nvPr/>
            </p:nvCxnSpPr>
            <p:spPr>
              <a:xfrm>
                <a:off x="12623800" y="295408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64256923-9742-4FFF-931A-F65AD6C8A5B1}"/>
                  </a:ext>
                </a:extLst>
              </p:cNvPr>
              <p:cNvCxnSpPr/>
              <p:nvPr/>
            </p:nvCxnSpPr>
            <p:spPr>
              <a:xfrm>
                <a:off x="12623800" y="3245499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E8562D6E-F494-4F5F-BAF5-197F273210EA}"/>
                  </a:ext>
                </a:extLst>
              </p:cNvPr>
              <p:cNvCxnSpPr/>
              <p:nvPr/>
            </p:nvCxnSpPr>
            <p:spPr>
              <a:xfrm>
                <a:off x="12623800" y="353691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18822045-4E4C-4A79-9985-43F67A2F3BD4}"/>
                  </a:ext>
                </a:extLst>
              </p:cNvPr>
              <p:cNvCxnSpPr/>
              <p:nvPr/>
            </p:nvCxnSpPr>
            <p:spPr>
              <a:xfrm>
                <a:off x="12623800" y="382832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C4179353-3B4C-4FFC-ABA0-7D9D5D261C73}"/>
                  </a:ext>
                </a:extLst>
              </p:cNvPr>
              <p:cNvCxnSpPr/>
              <p:nvPr/>
            </p:nvCxnSpPr>
            <p:spPr>
              <a:xfrm>
                <a:off x="12623800" y="411973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2ECE32D-D4C8-4C08-BA90-07992539343F}"/>
                  </a:ext>
                </a:extLst>
              </p:cNvPr>
              <p:cNvCxnSpPr/>
              <p:nvPr/>
            </p:nvCxnSpPr>
            <p:spPr>
              <a:xfrm>
                <a:off x="12623800" y="4411143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D859C8BD-0DFC-4E22-B561-91A557C93D07}"/>
                  </a:ext>
                </a:extLst>
              </p:cNvPr>
              <p:cNvCxnSpPr/>
              <p:nvPr/>
            </p:nvCxnSpPr>
            <p:spPr>
              <a:xfrm>
                <a:off x="12623800" y="470255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69ED6B1-6A4C-4268-976A-C58FE3E49AD2}"/>
                  </a:ext>
                </a:extLst>
              </p:cNvPr>
              <p:cNvCxnSpPr/>
              <p:nvPr/>
            </p:nvCxnSpPr>
            <p:spPr>
              <a:xfrm>
                <a:off x="12623800" y="499396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6FE5DF1C-2C4D-49E8-BC87-41B656ACABE1}"/>
                  </a:ext>
                </a:extLst>
              </p:cNvPr>
              <p:cNvCxnSpPr/>
              <p:nvPr/>
            </p:nvCxnSpPr>
            <p:spPr>
              <a:xfrm>
                <a:off x="12623800" y="528537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DF680822-0B08-41CB-BA5B-D76F141F38FB}"/>
                  </a:ext>
                </a:extLst>
              </p:cNvPr>
              <p:cNvCxnSpPr/>
              <p:nvPr/>
            </p:nvCxnSpPr>
            <p:spPr>
              <a:xfrm>
                <a:off x="12623800" y="557678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CFA17E9E-A758-468D-990B-D9D6CE6AEC80}"/>
                  </a:ext>
                </a:extLst>
              </p:cNvPr>
              <p:cNvCxnSpPr/>
              <p:nvPr/>
            </p:nvCxnSpPr>
            <p:spPr>
              <a:xfrm>
                <a:off x="12623800" y="586819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51FE3C8-3F51-4F86-84FE-E131C803B863}"/>
                  </a:ext>
                </a:extLst>
              </p:cNvPr>
              <p:cNvCxnSpPr/>
              <p:nvPr/>
            </p:nvCxnSpPr>
            <p:spPr>
              <a:xfrm>
                <a:off x="12623800" y="6159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utter space">
              <a:extLst>
                <a:ext uri="{FF2B5EF4-FFF2-40B4-BE49-F238E27FC236}">
                  <a16:creationId xmlns:a16="http://schemas.microsoft.com/office/drawing/2014/main" id="{B2A4AF33-AA82-427F-B674-88774DF745D2}"/>
                </a:ext>
              </a:extLst>
            </p:cNvPr>
            <p:cNvGrpSpPr/>
            <p:nvPr userDrawn="1"/>
          </p:nvGrpSpPr>
          <p:grpSpPr>
            <a:xfrm>
              <a:off x="1277000" y="623550"/>
              <a:ext cx="9638000" cy="5537047"/>
              <a:chOff x="1277000" y="623550"/>
              <a:chExt cx="9638000" cy="5537047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D58F2A4A-D9C8-471C-87FD-278637635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ECA2EB20-532D-4E12-8316-39A1F33024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6AA46D17-067D-4984-BA98-3FA5D0B8D6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51F8BE30-3EDA-4353-B9AF-C442387CB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0" name="Rectangle 38">
                <a:extLst>
                  <a:ext uri="{FF2B5EF4-FFF2-40B4-BE49-F238E27FC236}">
                    <a16:creationId xmlns:a16="http://schemas.microsoft.com/office/drawing/2014/main" id="{D0AA0F31-276E-474F-81A4-BBE4A9A0F6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" name="Rectangle 39">
                <a:extLst>
                  <a:ext uri="{FF2B5EF4-FFF2-40B4-BE49-F238E27FC236}">
                    <a16:creationId xmlns:a16="http://schemas.microsoft.com/office/drawing/2014/main" id="{466CDFE6-3F93-4E7C-9C89-686C63027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2" name="Rectangle 40">
                <a:extLst>
                  <a:ext uri="{FF2B5EF4-FFF2-40B4-BE49-F238E27FC236}">
                    <a16:creationId xmlns:a16="http://schemas.microsoft.com/office/drawing/2014/main" id="{73F79B1B-6260-41DB-AC24-C8C959C7B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3" name="Rectangle 41">
                <a:extLst>
                  <a:ext uri="{FF2B5EF4-FFF2-40B4-BE49-F238E27FC236}">
                    <a16:creationId xmlns:a16="http://schemas.microsoft.com/office/drawing/2014/main" id="{5AED508B-85F1-4F4B-B082-323A133291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4" name="Rectangle 42">
                <a:extLst>
                  <a:ext uri="{FF2B5EF4-FFF2-40B4-BE49-F238E27FC236}">
                    <a16:creationId xmlns:a16="http://schemas.microsoft.com/office/drawing/2014/main" id="{EA4D8D9C-F22F-4C4A-BCC8-16C51B065E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" name="Rectangle 43">
                <a:extLst>
                  <a:ext uri="{FF2B5EF4-FFF2-40B4-BE49-F238E27FC236}">
                    <a16:creationId xmlns:a16="http://schemas.microsoft.com/office/drawing/2014/main" id="{0253A87B-12C7-4382-8799-54DC11371D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" name="Rectangle 44">
                <a:extLst>
                  <a:ext uri="{FF2B5EF4-FFF2-40B4-BE49-F238E27FC236}">
                    <a16:creationId xmlns:a16="http://schemas.microsoft.com/office/drawing/2014/main" id="{ADC2BACD-9273-46CF-80F9-E64070409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54" name="Slide edges">
              <a:extLst>
                <a:ext uri="{FF2B5EF4-FFF2-40B4-BE49-F238E27FC236}">
                  <a16:creationId xmlns:a16="http://schemas.microsoft.com/office/drawing/2014/main" id="{01278601-2189-4626-8AB0-E0C2B36F0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0" y="0"/>
              <a:ext cx="12193200" cy="6858000"/>
            </a:xfrm>
            <a:custGeom>
              <a:avLst/>
              <a:gdLst>
                <a:gd name="T0" fmla="*/ 6024 w 6026"/>
                <a:gd name="T1" fmla="*/ 3394 h 3396"/>
                <a:gd name="T2" fmla="*/ 6024 w 6026"/>
                <a:gd name="T3" fmla="*/ 3391 h 3396"/>
                <a:gd name="T4" fmla="*/ 5 w 6026"/>
                <a:gd name="T5" fmla="*/ 3391 h 3396"/>
                <a:gd name="T6" fmla="*/ 5 w 6026"/>
                <a:gd name="T7" fmla="*/ 5 h 3396"/>
                <a:gd name="T8" fmla="*/ 6021 w 6026"/>
                <a:gd name="T9" fmla="*/ 5 h 3396"/>
                <a:gd name="T10" fmla="*/ 6021 w 6026"/>
                <a:gd name="T11" fmla="*/ 3394 h 3396"/>
                <a:gd name="T12" fmla="*/ 6024 w 6026"/>
                <a:gd name="T13" fmla="*/ 3394 h 3396"/>
                <a:gd name="T14" fmla="*/ 6024 w 6026"/>
                <a:gd name="T15" fmla="*/ 3391 h 3396"/>
                <a:gd name="T16" fmla="*/ 6024 w 6026"/>
                <a:gd name="T17" fmla="*/ 3394 h 3396"/>
                <a:gd name="T18" fmla="*/ 6026 w 6026"/>
                <a:gd name="T19" fmla="*/ 3394 h 3396"/>
                <a:gd name="T20" fmla="*/ 6026 w 6026"/>
                <a:gd name="T21" fmla="*/ 0 h 3396"/>
                <a:gd name="T22" fmla="*/ 0 w 6026"/>
                <a:gd name="T23" fmla="*/ 0 h 3396"/>
                <a:gd name="T24" fmla="*/ 0 w 6026"/>
                <a:gd name="T25" fmla="*/ 3396 h 3396"/>
                <a:gd name="T26" fmla="*/ 6026 w 6026"/>
                <a:gd name="T27" fmla="*/ 3396 h 3396"/>
                <a:gd name="T28" fmla="*/ 6026 w 6026"/>
                <a:gd name="T29" fmla="*/ 3394 h 3396"/>
                <a:gd name="T30" fmla="*/ 6024 w 6026"/>
                <a:gd name="T31" fmla="*/ 3394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26" h="3396">
                  <a:moveTo>
                    <a:pt x="6024" y="3394"/>
                  </a:moveTo>
                  <a:lnTo>
                    <a:pt x="6024" y="3391"/>
                  </a:lnTo>
                  <a:lnTo>
                    <a:pt x="5" y="3391"/>
                  </a:lnTo>
                  <a:lnTo>
                    <a:pt x="5" y="5"/>
                  </a:lnTo>
                  <a:lnTo>
                    <a:pt x="6021" y="5"/>
                  </a:lnTo>
                  <a:lnTo>
                    <a:pt x="6021" y="3394"/>
                  </a:lnTo>
                  <a:lnTo>
                    <a:pt x="6024" y="3394"/>
                  </a:lnTo>
                  <a:lnTo>
                    <a:pt x="6024" y="3391"/>
                  </a:lnTo>
                  <a:lnTo>
                    <a:pt x="6024" y="3394"/>
                  </a:lnTo>
                  <a:lnTo>
                    <a:pt x="6026" y="3394"/>
                  </a:lnTo>
                  <a:lnTo>
                    <a:pt x="6026" y="0"/>
                  </a:lnTo>
                  <a:lnTo>
                    <a:pt x="0" y="0"/>
                  </a:lnTo>
                  <a:lnTo>
                    <a:pt x="0" y="3396"/>
                  </a:lnTo>
                  <a:lnTo>
                    <a:pt x="6026" y="3396"/>
                  </a:lnTo>
                  <a:lnTo>
                    <a:pt x="6026" y="3394"/>
                  </a:lnTo>
                  <a:lnTo>
                    <a:pt x="6024" y="33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Footnote measure">
              <a:extLst>
                <a:ext uri="{FF2B5EF4-FFF2-40B4-BE49-F238E27FC236}">
                  <a16:creationId xmlns:a16="http://schemas.microsoft.com/office/drawing/2014/main" id="{A4C9CB1B-E8B3-4648-938B-BB8E3063F2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400" y="6159600"/>
              <a:ext cx="10933200" cy="378584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Whitespace measure">
              <a:extLst>
                <a:ext uri="{FF2B5EF4-FFF2-40B4-BE49-F238E27FC236}">
                  <a16:creationId xmlns:a16="http://schemas.microsoft.com/office/drawing/2014/main" id="{84FDD29F-211E-4E8F-A8A8-96F68F522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400" y="1497600"/>
              <a:ext cx="10932229" cy="583200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8" name="Five column measure">
              <a:extLst>
                <a:ext uri="{FF2B5EF4-FFF2-40B4-BE49-F238E27FC236}">
                  <a16:creationId xmlns:a16="http://schemas.microsoft.com/office/drawing/2014/main" id="{AFBC3433-903F-458F-AD40-B2C28B19D134}"/>
                </a:ext>
              </a:extLst>
            </p:cNvPr>
            <p:cNvGrpSpPr/>
            <p:nvPr userDrawn="1"/>
          </p:nvGrpSpPr>
          <p:grpSpPr>
            <a:xfrm>
              <a:off x="629400" y="5975122"/>
              <a:ext cx="10933200" cy="79536"/>
              <a:chOff x="629400" y="5975122"/>
              <a:chExt cx="10933200" cy="79536"/>
            </a:xfrm>
          </p:grpSpPr>
          <p:sp>
            <p:nvSpPr>
              <p:cNvPr id="61" name="Rectangle 5">
                <a:extLst>
                  <a:ext uri="{FF2B5EF4-FFF2-40B4-BE49-F238E27FC236}">
                    <a16:creationId xmlns:a16="http://schemas.microsoft.com/office/drawing/2014/main" id="{9C652544-DDFB-46CA-9035-AE0805330C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" name="Rectangle 7">
                <a:extLst>
                  <a:ext uri="{FF2B5EF4-FFF2-40B4-BE49-F238E27FC236}">
                    <a16:creationId xmlns:a16="http://schemas.microsoft.com/office/drawing/2014/main" id="{321551DA-A27B-4695-B6DB-ADA7126AA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" name="Rectangle 9">
                <a:extLst>
                  <a:ext uri="{FF2B5EF4-FFF2-40B4-BE49-F238E27FC236}">
                    <a16:creationId xmlns:a16="http://schemas.microsoft.com/office/drawing/2014/main" id="{83FDC664-BEC6-471E-910A-3E56FCD6E3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" name="Rectangle 11">
                <a:extLst>
                  <a:ext uri="{FF2B5EF4-FFF2-40B4-BE49-F238E27FC236}">
                    <a16:creationId xmlns:a16="http://schemas.microsoft.com/office/drawing/2014/main" id="{573BD9D1-2408-4C8C-9DC7-C012BE0CA2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" name="Rectangle 13">
                <a:extLst>
                  <a:ext uri="{FF2B5EF4-FFF2-40B4-BE49-F238E27FC236}">
                    <a16:creationId xmlns:a16="http://schemas.microsoft.com/office/drawing/2014/main" id="{32332941-464B-49EB-94D3-B19535DD5A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59" name="Live area">
              <a:extLst>
                <a:ext uri="{FF2B5EF4-FFF2-40B4-BE49-F238E27FC236}">
                  <a16:creationId xmlns:a16="http://schemas.microsoft.com/office/drawing/2014/main" id="{B90CF630-23F3-4C70-8206-019674B66A6D}"/>
                </a:ext>
              </a:extLst>
            </p:cNvPr>
            <p:cNvSpPr/>
            <p:nvPr/>
          </p:nvSpPr>
          <p:spPr>
            <a:xfrm>
              <a:off x="629400" y="2080801"/>
              <a:ext cx="10933200" cy="4078800"/>
            </a:xfrm>
            <a:custGeom>
              <a:avLst/>
              <a:gdLst>
                <a:gd name="connsiteX0" fmla="*/ 0 w 10931999"/>
                <a:gd name="connsiteY0" fmla="*/ 0 h 5537797"/>
                <a:gd name="connsiteX1" fmla="*/ 10931999 w 10931999"/>
                <a:gd name="connsiteY1" fmla="*/ 0 h 5537797"/>
                <a:gd name="connsiteX2" fmla="*/ 10931999 w 10931999"/>
                <a:gd name="connsiteY2" fmla="*/ 5537797 h 5537797"/>
                <a:gd name="connsiteX3" fmla="*/ 0 w 10931999"/>
                <a:gd name="connsiteY3" fmla="*/ 5537797 h 55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31999" h="5537797">
                  <a:moveTo>
                    <a:pt x="0" y="0"/>
                  </a:moveTo>
                  <a:lnTo>
                    <a:pt x="10931999" y="0"/>
                  </a:lnTo>
                  <a:lnTo>
                    <a:pt x="10931999" y="5537797"/>
                  </a:lnTo>
                  <a:lnTo>
                    <a:pt x="0" y="5537797"/>
                  </a:lnTo>
                  <a:close/>
                </a:path>
              </a:pathLst>
            </a:custGeom>
            <a:noFill/>
            <a:ln w="9525">
              <a:solidFill>
                <a:srgbClr val="E71C57">
                  <a:alpha val="35000"/>
                </a:srgb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endParaRPr lang="en-US" sz="120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Footnote example">
              <a:extLst>
                <a:ext uri="{FF2B5EF4-FFF2-40B4-BE49-F238E27FC236}">
                  <a16:creationId xmlns:a16="http://schemas.microsoft.com/office/drawing/2014/main" id="{8FBA1F22-6D74-45D3-B5EA-E63FDCDD1A91}"/>
                </a:ext>
              </a:extLst>
            </p:cNvPr>
            <p:cNvSpPr txBox="1"/>
            <p:nvPr/>
          </p:nvSpPr>
          <p:spPr>
            <a:xfrm>
              <a:off x="630000" y="6185991"/>
              <a:ext cx="9953693" cy="37394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b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1. xxxx  2. xxxx  3. List footnotes in numerical order. Footnote numbers are not bracketed. Use 9pt font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Note: Do not put a period at the end of the note or the source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Source: Include a source for every chart that you use. Separate sources with a semicolon; BCG-related sources go at the 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875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2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5999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875998" y="1785600"/>
            <a:ext cx="4388400" cy="3286801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8997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ection Header Overview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5390253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 userDrawn="1"/>
        </p:nvSpPr>
        <p:spPr bwMode="white"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1" name="Rectangle 10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 cap="flat" cmpd="sng" algn="ctr">
            <a:solidFill>
              <a:srgbClr val="21BF6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 userDrawn="1">
            <p:custDataLst>
              <p:tags r:id="rId3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ap="flat" cmpd="sng" algn="ctr">
            <a:solidFill>
              <a:srgbClr val="21BF6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630000" y="907199"/>
            <a:ext cx="3448800" cy="3488400"/>
          </a:xfrm>
          <a:prstGeom prst="rect">
            <a:avLst/>
          </a:prstGeom>
          <a:noFill/>
          <a:ln w="9525" cap="flat" cmpd="sng" algn="ctr">
            <a:solidFill>
              <a:srgbClr val="21BF6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Box 1"/>
          <p:cNvSpPr txBox="1"/>
          <p:nvPr userDrawn="1"/>
        </p:nvSpPr>
        <p:spPr>
          <a:xfrm>
            <a:off x="1199396" y="1115416"/>
            <a:ext cx="2309287" cy="881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>
                <a:solidFill>
                  <a:srgbClr val="21BF61"/>
                </a:solidFill>
                <a:latin typeface="+mj-lt"/>
                <a:ea typeface="+mn-ea"/>
                <a:cs typeface="+mn-cs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70314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ection Header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743241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 userDrawn="1"/>
        </p:nvSpPr>
        <p:spPr bwMode="white"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0" name="Rectangle 9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 cap="flat" cmpd="sng" algn="ctr">
            <a:solidFill>
              <a:srgbClr val="21BF6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 cap="flat" cmpd="sng" algn="ctr">
            <a:solidFill>
              <a:srgbClr val="21BF6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928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Width Overview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3668312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 userDrawn="1"/>
        </p:nvSpPr>
        <p:spPr bwMode="white"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630000" y="622800"/>
            <a:ext cx="718999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rgbClr val="21BF61"/>
                </a:solidFill>
                <a:latin typeface="+mj-lt"/>
                <a:ea typeface="+mn-ea"/>
                <a:cs typeface="+mn-cs"/>
              </a:rPr>
              <a:t>Agenda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ap="flat" cmpd="sng" algn="ctr">
            <a:solidFill>
              <a:srgbClr val="21BF6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077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Two-Thirds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0665141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30000" y="3207715"/>
            <a:ext cx="1547143" cy="4431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solidFill>
                  <a:srgbClr val="21BF61"/>
                </a:solidFill>
                <a:latin typeface="+mj-lt"/>
                <a:ea typeface="+mn-ea"/>
                <a:cs typeface="+mn-cs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70190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 Overview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5958396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8" name="Rectangle 7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rgbClr val="00F26D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 userDrawn="1">
            <p:custDataLst>
              <p:tags r:id="rId2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rgbClr val="00F26D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30000" y="907199"/>
            <a:ext cx="3448800" cy="3488400"/>
          </a:xfrm>
          <a:prstGeom prst="rect">
            <a:avLst/>
          </a:prstGeom>
          <a:noFill/>
          <a:ln w="9525" cap="flat" cmpd="sng" algn="ctr">
            <a:solidFill>
              <a:srgbClr val="21BF6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accent4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Box 1"/>
          <p:cNvSpPr txBox="1"/>
          <p:nvPr userDrawn="1"/>
        </p:nvSpPr>
        <p:spPr>
          <a:xfrm>
            <a:off x="1199396" y="1115416"/>
            <a:ext cx="2309287" cy="881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5400">
                <a:solidFill>
                  <a:schemeClr val="accent4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>
                <a:solidFill>
                  <a:srgbClr val="21BF61"/>
                </a:solidFill>
                <a:latin typeface="+mj-lt"/>
                <a:ea typeface="+mn-ea"/>
                <a:cs typeface="+mn-cs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6557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3554307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8" name="Rectangle 7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 cap="flat" cmpd="sng" algn="ctr">
            <a:solidFill>
              <a:srgbClr val="21BF6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 cap="flat" cmpd="sng" algn="ctr">
            <a:solidFill>
              <a:srgbClr val="21BF6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614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Full Width Overview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055993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30000" y="622800"/>
            <a:ext cx="718999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 b="0">
                <a:solidFill>
                  <a:srgbClr val="21BF61"/>
                </a:solidFill>
                <a:latin typeface="+mj-lt"/>
                <a:ea typeface="+mn-ea"/>
                <a:cs typeface="+mn-cs"/>
              </a:rPr>
              <a:t>Agenda</a:t>
            </a:r>
          </a:p>
        </p:txBody>
      </p:sp>
      <p:cxnSp>
        <p:nvCxnSpPr>
          <p:cNvPr id="9" name="Straight Connector 8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ap="flat" cmpd="sng" algn="ctr">
            <a:solidFill>
              <a:srgbClr val="21BF6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33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wo-Thirds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0794012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630000" y="3262145"/>
            <a:ext cx="1161047" cy="3323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21BF61"/>
                </a:solidFill>
                <a:latin typeface="+mj-lt"/>
                <a:ea typeface="+mn-ea"/>
                <a:cs typeface="+mn-cs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784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able of Contents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497538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rgbClr val="21BF61"/>
                </a:solidFill>
                <a:latin typeface="+mj-lt"/>
                <a:ea typeface="+mn-ea"/>
                <a:cs typeface="+mn-cs"/>
                <a:sym typeface="Trebuchet MS" panose="020B0603020202020204" pitchFamily="34" charset="0"/>
              </a:rPr>
              <a:t>Table of contents</a:t>
            </a:r>
          </a:p>
        </p:txBody>
      </p:sp>
      <p:sp>
        <p:nvSpPr>
          <p:cNvPr id="24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657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3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8146471" y="0"/>
            <a:ext cx="4041922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622800"/>
            <a:ext cx="4884109" cy="443198"/>
          </a:xfrm>
          <a:prstGeom prst="rect">
            <a:avLst/>
          </a:prstGeom>
          <a:noFill/>
        </p:spPr>
        <p:txBody>
          <a:bodyPr vert="horz" wrap="square" lIns="0" tIns="0" rIns="320040" bIns="0" anchor="ctr" anchorCtr="0">
            <a:noAutofit/>
          </a:bodyPr>
          <a:lstStyle>
            <a:lvl1pPr>
              <a:lnSpc>
                <a:spcPct val="90000"/>
              </a:lnSpc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E306549-9C94-461E-902F-71B43033C9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8142863" y="0"/>
            <a:ext cx="41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6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4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7165605" y="0"/>
            <a:ext cx="5012540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1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3CC80A7-73C5-4158-8C8E-84AA2F766E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7161491" y="0"/>
            <a:ext cx="41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4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5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6095999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717B77E-3801-4E1E-91E8-532F439601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1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8713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6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B984D0E-B7AD-4AC2-A41F-FCC129D413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6151421" cy="6858000"/>
          </a:xfrm>
          <a:prstGeom prst="rect">
            <a:avLst/>
          </a:prstGeom>
          <a:ln>
            <a:noFill/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3676AD3D-7BCF-4459-A752-DDDED00276C3}"/>
              </a:ext>
            </a:extLst>
          </p:cNvPr>
          <p:cNvGrpSpPr/>
          <p:nvPr userDrawn="1"/>
        </p:nvGrpSpPr>
        <p:grpSpPr>
          <a:xfrm>
            <a:off x="720656" y="1032080"/>
            <a:ext cx="4712589" cy="4793839"/>
            <a:chOff x="1803027" y="0"/>
            <a:chExt cx="4712589" cy="479383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83E9982-9481-40E7-93A1-18498164AF58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5B1CB9D-E75A-43EF-A418-21FC20F3BE04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9DDC4B24-FF8D-421C-B52D-14880FD814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6151420" y="0"/>
            <a:ext cx="416951" cy="6858000"/>
          </a:xfrm>
          <a:prstGeom prst="rect">
            <a:avLst/>
          </a:prstGeom>
        </p:spPr>
      </p:pic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1157863" y="1458932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718282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134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7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BD3EC2A2-4C36-484D-AA2F-4540768859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0173C80-BE87-4FCD-9E00-1FA948FFADC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C0EC533-4779-4DA9-8C0B-FDF362DC839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6160242" cy="6857999"/>
          </a:xfrm>
          <a:prstGeom prst="rect">
            <a:avLst/>
          </a:prstGeom>
          <a:ln>
            <a:noFill/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4A4F24A-0514-4316-AFD5-CFF8B4653619}"/>
              </a:ext>
            </a:extLst>
          </p:cNvPr>
          <p:cNvGrpSpPr/>
          <p:nvPr userDrawn="1"/>
        </p:nvGrpSpPr>
        <p:grpSpPr>
          <a:xfrm>
            <a:off x="720656" y="1032080"/>
            <a:ext cx="4712589" cy="4793839"/>
            <a:chOff x="1803027" y="0"/>
            <a:chExt cx="4712589" cy="479383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AD38E0-D734-4571-B13D-7D2CAAFC392B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02EFB5E-38E9-4198-89A0-D03E4672EFE1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FBCF41D-9411-40BF-A150-F560C1D01A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6151420" y="0"/>
            <a:ext cx="416951" cy="6858000"/>
          </a:xfrm>
          <a:prstGeom prst="rect">
            <a:avLst/>
          </a:prstGeom>
        </p:spPr>
      </p:pic>
      <p:sp>
        <p:nvSpPr>
          <p:cNvPr id="34" name="Picture Placeholder 18">
            <a:extLst>
              <a:ext uri="{FF2B5EF4-FFF2-40B4-BE49-F238E27FC236}">
                <a16:creationId xmlns:a16="http://schemas.microsoft.com/office/drawing/2014/main" id="{9AB02A09-529B-4956-89F4-C8B8A7B2B4A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57863" y="1458932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B87C973-7724-4DD3-86EC-B2B6E224B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718282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0966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8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BD3EC2A2-4C36-484D-AA2F-4540768859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0173C80-BE87-4FCD-9E00-1FA948FFADC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ECF82D0-C130-4708-B6C3-B3E337675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6151420" cy="6866919"/>
          </a:xfrm>
          <a:prstGeom prst="rect">
            <a:avLst/>
          </a:prstGeom>
          <a:ln>
            <a:noFill/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4A4F24A-0514-4316-AFD5-CFF8B4653619}"/>
              </a:ext>
            </a:extLst>
          </p:cNvPr>
          <p:cNvGrpSpPr/>
          <p:nvPr userDrawn="1"/>
        </p:nvGrpSpPr>
        <p:grpSpPr>
          <a:xfrm>
            <a:off x="720656" y="1032080"/>
            <a:ext cx="4712589" cy="4793839"/>
            <a:chOff x="1803027" y="0"/>
            <a:chExt cx="4712589" cy="479383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AD38E0-D734-4571-B13D-7D2CAAFC392B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02EFB5E-38E9-4198-89A0-D03E4672EFE1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FBCF41D-9411-40BF-A150-F560C1D01A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6151420" y="0"/>
            <a:ext cx="416951" cy="6858000"/>
          </a:xfrm>
          <a:prstGeom prst="rect">
            <a:avLst/>
          </a:prstGeom>
        </p:spPr>
      </p:pic>
      <p:sp>
        <p:nvSpPr>
          <p:cNvPr id="34" name="Picture Placeholder 18">
            <a:extLst>
              <a:ext uri="{FF2B5EF4-FFF2-40B4-BE49-F238E27FC236}">
                <a16:creationId xmlns:a16="http://schemas.microsoft.com/office/drawing/2014/main" id="{9AB02A09-529B-4956-89F4-C8B8A7B2B4A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57863" y="1458932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B87C973-7724-4DD3-86EC-B2B6E224B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718282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0408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B8C1ED-FE5F-409C-AB80-637298080D5A}"/>
              </a:ext>
            </a:extLst>
          </p:cNvPr>
          <p:cNvSpPr/>
          <p:nvPr userDrawn="1"/>
        </p:nvSpPr>
        <p:spPr>
          <a:xfrm>
            <a:off x="0" y="0"/>
            <a:ext cx="6683124" cy="6858000"/>
          </a:xfrm>
          <a:prstGeom prst="rect">
            <a:avLst/>
          </a:prstGeom>
          <a:solidFill>
            <a:srgbClr val="F2F2F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8BF0FB-B524-4BA8-802D-0B74284866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7302" y="0"/>
            <a:ext cx="6724698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F2F1ED-9CE1-4372-8C83-52D806656357}"/>
              </a:ext>
            </a:extLst>
          </p:cNvPr>
          <p:cNvSpPr/>
          <p:nvPr userDrawn="1"/>
        </p:nvSpPr>
        <p:spPr>
          <a:xfrm rot="10800000">
            <a:off x="5467301" y="0"/>
            <a:ext cx="6654084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69000"/>
                </a:schemeClr>
              </a:gs>
              <a:gs pos="0">
                <a:schemeClr val="accent1">
                  <a:alpha val="0"/>
                </a:schemeClr>
              </a:gs>
            </a:gsLst>
            <a:lin ang="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3CD0F0F7-0E97-448F-ADD0-487A9644A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015" y="2283945"/>
            <a:ext cx="4057406" cy="1678995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endParaRPr lang="en-US">
              <a:solidFill>
                <a:srgbClr val="21BF61"/>
              </a:solidFill>
              <a:latin typeface="Henderson BCG Sans Light" panose="020B0302030402020204" pitchFamily="34" charset="77"/>
              <a:cs typeface="Henderson BCG Sans Light" panose="020B0302030402020204" pitchFamily="34" charset="77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BF08B2-CBBB-437B-ABDE-B53DB23FF6AB}"/>
              </a:ext>
            </a:extLst>
          </p:cNvPr>
          <p:cNvCxnSpPr>
            <a:cxnSpLocks/>
          </p:cNvCxnSpPr>
          <p:nvPr userDrawn="1"/>
        </p:nvCxnSpPr>
        <p:spPr>
          <a:xfrm>
            <a:off x="597013" y="5226508"/>
            <a:ext cx="4057407" cy="0"/>
          </a:xfrm>
          <a:prstGeom prst="line">
            <a:avLst/>
          </a:prstGeom>
          <a:ln w="9525" cap="rnd">
            <a:solidFill>
              <a:schemeClr val="bg1">
                <a:lumMod val="85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F8BF45E-E988-46F9-9E6D-663F7DB128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 flipV="1">
            <a:off x="5093738" y="0"/>
            <a:ext cx="416951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5D6EB87-1C17-443B-9195-E2CD3A87152D}"/>
              </a:ext>
            </a:extLst>
          </p:cNvPr>
          <p:cNvGrpSpPr/>
          <p:nvPr userDrawn="1"/>
        </p:nvGrpSpPr>
        <p:grpSpPr>
          <a:xfrm>
            <a:off x="6975603" y="1458410"/>
            <a:ext cx="3708097" cy="3772029"/>
            <a:chOff x="1803027" y="0"/>
            <a:chExt cx="4712589" cy="479383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5C93163-871D-47C5-8BBD-E6E233D88D1B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chemeClr val="bg1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2C2C0ED-DA40-447B-BF33-89BE72DD6844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2382A50-A169-4093-97E3-02DC628C703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3359" y="5432713"/>
            <a:ext cx="2772891" cy="9705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347498-211D-4B7B-B7DA-3ECF061720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305778" y="1794277"/>
            <a:ext cx="3047747" cy="31002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D9FAC92-F184-4F84-ABAE-F7536DB7FDF2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892215" y="1458410"/>
            <a:ext cx="5310059" cy="5391176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536B11D-5B13-40DC-9326-7CD868E5FB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7013" y="4124977"/>
            <a:ext cx="4057407" cy="43619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j-lt"/>
              </a:defRPr>
            </a:lvl1pPr>
          </a:lstStyle>
          <a:p>
            <a:pPr lvl="0"/>
            <a:r>
              <a:rPr lang="en-US"/>
              <a:t>Subtitle in sentence case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17801D68-BBC8-4F64-9AEB-3B5A6730F9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7015" y="5715105"/>
            <a:ext cx="4057406" cy="327149"/>
          </a:xfrm>
          <a:prstGeom prst="rect">
            <a:avLst/>
          </a:prstGeom>
        </p:spPr>
        <p:txBody>
          <a:bodyPr anchor="ctr"/>
          <a:lstStyle>
            <a:lvl1pPr>
              <a:defRPr sz="1200" cap="all" baseline="0">
                <a:latin typeface="+mj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21966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9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BD3EC2A2-4C36-484D-AA2F-4540768859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0173C80-BE87-4FCD-9E00-1FA948FFADC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6D571D7-46B0-4EAF-846D-F2A90EA35C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6151420" cy="6857999"/>
          </a:xfrm>
          <a:prstGeom prst="rect">
            <a:avLst/>
          </a:prstGeom>
          <a:ln>
            <a:noFill/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4A4F24A-0514-4316-AFD5-CFF8B4653619}"/>
              </a:ext>
            </a:extLst>
          </p:cNvPr>
          <p:cNvGrpSpPr/>
          <p:nvPr userDrawn="1"/>
        </p:nvGrpSpPr>
        <p:grpSpPr>
          <a:xfrm>
            <a:off x="720656" y="1032080"/>
            <a:ext cx="4712589" cy="4793839"/>
            <a:chOff x="1803027" y="0"/>
            <a:chExt cx="4712589" cy="479383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AD38E0-D734-4571-B13D-7D2CAAFC392B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02EFB5E-38E9-4198-89A0-D03E4672EFE1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FBCF41D-9411-40BF-A150-F560C1D01A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6151420" y="0"/>
            <a:ext cx="416951" cy="6858000"/>
          </a:xfrm>
          <a:prstGeom prst="rect">
            <a:avLst/>
          </a:prstGeom>
        </p:spPr>
      </p:pic>
      <p:sp>
        <p:nvSpPr>
          <p:cNvPr id="34" name="Picture Placeholder 18">
            <a:extLst>
              <a:ext uri="{FF2B5EF4-FFF2-40B4-BE49-F238E27FC236}">
                <a16:creationId xmlns:a16="http://schemas.microsoft.com/office/drawing/2014/main" id="{9AB02A09-529B-4956-89F4-C8B8A7B2B4A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57863" y="1458932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B87C973-7724-4DD3-86EC-B2B6E224B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718282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053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0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BD3EC2A2-4C36-484D-AA2F-4540768859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0173C80-BE87-4FCD-9E00-1FA948FFADC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A564389-2645-4926-A9C9-5BC715634D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6155342" cy="6858000"/>
          </a:xfrm>
          <a:prstGeom prst="rect">
            <a:avLst/>
          </a:prstGeom>
          <a:ln>
            <a:noFill/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4A4F24A-0514-4316-AFD5-CFF8B4653619}"/>
              </a:ext>
            </a:extLst>
          </p:cNvPr>
          <p:cNvGrpSpPr/>
          <p:nvPr userDrawn="1"/>
        </p:nvGrpSpPr>
        <p:grpSpPr>
          <a:xfrm>
            <a:off x="720656" y="1032080"/>
            <a:ext cx="4712589" cy="4793839"/>
            <a:chOff x="1803027" y="0"/>
            <a:chExt cx="4712589" cy="479383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AD38E0-D734-4571-B13D-7D2CAAFC392B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02EFB5E-38E9-4198-89A0-D03E4672EFE1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FBCF41D-9411-40BF-A150-F560C1D01A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6151420" y="0"/>
            <a:ext cx="416951" cy="6858000"/>
          </a:xfrm>
          <a:prstGeom prst="rect">
            <a:avLst/>
          </a:prstGeom>
        </p:spPr>
      </p:pic>
      <p:sp>
        <p:nvSpPr>
          <p:cNvPr id="34" name="Picture Placeholder 18">
            <a:extLst>
              <a:ext uri="{FF2B5EF4-FFF2-40B4-BE49-F238E27FC236}">
                <a16:creationId xmlns:a16="http://schemas.microsoft.com/office/drawing/2014/main" id="{9AB02A09-529B-4956-89F4-C8B8A7B2B4A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57863" y="1458932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B87C973-7724-4DD3-86EC-B2B6E224B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718281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7304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1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BD3EC2A2-4C36-484D-AA2F-4540768859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0173C80-BE87-4FCD-9E00-1FA948FFADC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8E2AE5-4179-40D3-AE0B-99D9B38B51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6151420" cy="6853423"/>
          </a:xfrm>
          <a:prstGeom prst="rect">
            <a:avLst/>
          </a:prstGeom>
          <a:ln>
            <a:noFill/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4A4F24A-0514-4316-AFD5-CFF8B4653619}"/>
              </a:ext>
            </a:extLst>
          </p:cNvPr>
          <p:cNvGrpSpPr/>
          <p:nvPr userDrawn="1"/>
        </p:nvGrpSpPr>
        <p:grpSpPr>
          <a:xfrm>
            <a:off x="720656" y="1032080"/>
            <a:ext cx="4712589" cy="4793839"/>
            <a:chOff x="1803027" y="0"/>
            <a:chExt cx="4712589" cy="479383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AD38E0-D734-4571-B13D-7D2CAAFC392B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02EFB5E-38E9-4198-89A0-D03E4672EFE1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FBCF41D-9411-40BF-A150-F560C1D01A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6151420" y="0"/>
            <a:ext cx="416951" cy="6858000"/>
          </a:xfrm>
          <a:prstGeom prst="rect">
            <a:avLst/>
          </a:prstGeom>
        </p:spPr>
      </p:pic>
      <p:sp>
        <p:nvSpPr>
          <p:cNvPr id="34" name="Picture Placeholder 18">
            <a:extLst>
              <a:ext uri="{FF2B5EF4-FFF2-40B4-BE49-F238E27FC236}">
                <a16:creationId xmlns:a16="http://schemas.microsoft.com/office/drawing/2014/main" id="{9AB02A09-529B-4956-89F4-C8B8A7B2B4A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57863" y="1458932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B87C973-7724-4DD3-86EC-B2B6E224B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718281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38216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2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BC973002-0545-4EF5-A248-216BCE0A6AC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922" y="1"/>
            <a:ext cx="9139846" cy="6858000"/>
          </a:xfrm>
          <a:prstGeom prst="rect">
            <a:avLst/>
          </a:prstGeom>
          <a:ln>
            <a:noFill/>
          </a:ln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0173C80-BE87-4FCD-9E00-1FA948FFADCF}"/>
              </a:ext>
            </a:extLst>
          </p:cNvPr>
          <p:cNvSpPr/>
          <p:nvPr userDrawn="1"/>
        </p:nvSpPr>
        <p:spPr>
          <a:xfrm>
            <a:off x="6151420" y="0"/>
            <a:ext cx="604058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4A4F24A-0514-4316-AFD5-CFF8B4653619}"/>
              </a:ext>
            </a:extLst>
          </p:cNvPr>
          <p:cNvGrpSpPr/>
          <p:nvPr userDrawn="1"/>
        </p:nvGrpSpPr>
        <p:grpSpPr>
          <a:xfrm>
            <a:off x="720656" y="1032080"/>
            <a:ext cx="4712589" cy="4793839"/>
            <a:chOff x="1803027" y="0"/>
            <a:chExt cx="4712589" cy="479383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AD38E0-D734-4571-B13D-7D2CAAFC392B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02EFB5E-38E9-4198-89A0-D03E4672EFE1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FBCF41D-9411-40BF-A150-F560C1D01A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6151420" y="0"/>
            <a:ext cx="416951" cy="6858000"/>
          </a:xfrm>
          <a:prstGeom prst="rect">
            <a:avLst/>
          </a:prstGeom>
        </p:spPr>
      </p:pic>
      <p:sp>
        <p:nvSpPr>
          <p:cNvPr id="34" name="Picture Placeholder 18">
            <a:extLst>
              <a:ext uri="{FF2B5EF4-FFF2-40B4-BE49-F238E27FC236}">
                <a16:creationId xmlns:a16="http://schemas.microsoft.com/office/drawing/2014/main" id="{9AB02A09-529B-4956-89F4-C8B8A7B2B4A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57863" y="1458932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B87C973-7724-4DD3-86EC-B2B6E224B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718281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82460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3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4A6EB48-7E7D-4407-9FA8-D88D6E5F1C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5375" y="0"/>
            <a:ext cx="6156625" cy="6858000"/>
          </a:xfrm>
          <a:prstGeom prst="rect">
            <a:avLst/>
          </a:prstGeom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31B87C6-8228-4D8F-B882-7CFCD1C850DE}"/>
              </a:ext>
            </a:extLst>
          </p:cNvPr>
          <p:cNvGrpSpPr/>
          <p:nvPr userDrawn="1"/>
        </p:nvGrpSpPr>
        <p:grpSpPr>
          <a:xfrm>
            <a:off x="6757314" y="1032080"/>
            <a:ext cx="4712589" cy="4793839"/>
            <a:chOff x="1803027" y="0"/>
            <a:chExt cx="4712589" cy="47938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CD3B27-539A-47FF-AEDE-D61BC4EA4AE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chemeClr val="bg1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093661-A9C7-4E88-9D06-E70306F444F6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7194521" y="1458931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CB1401-28A1-486B-8B97-B1B87E60B9A0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12216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7883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4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B49AA0A-A12C-4157-8177-407F8EB923D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5375" y="0"/>
            <a:ext cx="6156625" cy="6858000"/>
          </a:xfrm>
          <a:prstGeom prst="rect">
            <a:avLst/>
          </a:prstGeom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31B87C6-8228-4D8F-B882-7CFCD1C850DE}"/>
              </a:ext>
            </a:extLst>
          </p:cNvPr>
          <p:cNvGrpSpPr/>
          <p:nvPr userDrawn="1"/>
        </p:nvGrpSpPr>
        <p:grpSpPr>
          <a:xfrm>
            <a:off x="6757314" y="1032080"/>
            <a:ext cx="4712589" cy="4793839"/>
            <a:chOff x="1803027" y="0"/>
            <a:chExt cx="4712589" cy="47938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CD3B27-539A-47FF-AEDE-D61BC4EA4AE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chemeClr val="bg1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093661-A9C7-4E88-9D06-E70306F444F6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7194521" y="1458931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6AD727-E5B1-40A5-A2F6-1396485A5271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12216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140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5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B904E42-88B4-43A5-9EC5-2132C5C2D9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6035375" y="0"/>
            <a:ext cx="6156625" cy="6866919"/>
          </a:xfrm>
          <a:prstGeom prst="rect">
            <a:avLst/>
          </a:prstGeom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31B87C6-8228-4D8F-B882-7CFCD1C850DE}"/>
              </a:ext>
            </a:extLst>
          </p:cNvPr>
          <p:cNvGrpSpPr/>
          <p:nvPr userDrawn="1"/>
        </p:nvGrpSpPr>
        <p:grpSpPr>
          <a:xfrm>
            <a:off x="6757314" y="1032080"/>
            <a:ext cx="4712589" cy="4793839"/>
            <a:chOff x="1803027" y="0"/>
            <a:chExt cx="4712589" cy="47938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CD3B27-539A-47FF-AEDE-D61BC4EA4AE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chemeClr val="bg1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093661-A9C7-4E88-9D06-E70306F444F6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7194521" y="1458931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9981D8-8FAD-4AB9-B5A9-2F3DB34FF432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12216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5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6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FAF64C3-2BDC-4296-A10D-B42B6D5B17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5375" y="0"/>
            <a:ext cx="6176620" cy="6857999"/>
          </a:xfrm>
          <a:prstGeom prst="rect">
            <a:avLst/>
          </a:prstGeom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31B87C6-8228-4D8F-B882-7CFCD1C850DE}"/>
              </a:ext>
            </a:extLst>
          </p:cNvPr>
          <p:cNvGrpSpPr/>
          <p:nvPr userDrawn="1"/>
        </p:nvGrpSpPr>
        <p:grpSpPr>
          <a:xfrm>
            <a:off x="6757314" y="1032080"/>
            <a:ext cx="4712589" cy="4793839"/>
            <a:chOff x="1803027" y="0"/>
            <a:chExt cx="4712589" cy="47938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CD3B27-539A-47FF-AEDE-D61BC4EA4AE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chemeClr val="bg1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093661-A9C7-4E88-9D06-E70306F444F6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7194521" y="1458931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D1463E-BAFF-4AA6-9D15-6ED41659F270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12216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5262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7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CEF1F45-70F8-4157-84E3-5C54D1532E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5375" y="0"/>
            <a:ext cx="6155342" cy="6858000"/>
          </a:xfrm>
          <a:prstGeom prst="rect">
            <a:avLst/>
          </a:prstGeom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31B87C6-8228-4D8F-B882-7CFCD1C850DE}"/>
              </a:ext>
            </a:extLst>
          </p:cNvPr>
          <p:cNvGrpSpPr/>
          <p:nvPr userDrawn="1"/>
        </p:nvGrpSpPr>
        <p:grpSpPr>
          <a:xfrm>
            <a:off x="6757314" y="1032080"/>
            <a:ext cx="4712589" cy="4793839"/>
            <a:chOff x="1803027" y="0"/>
            <a:chExt cx="4712589" cy="47938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CD3B27-539A-47FF-AEDE-D61BC4EA4AE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chemeClr val="bg1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093661-A9C7-4E88-9D06-E70306F444F6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7194521" y="1458931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D6F94E-19B6-4A4A-8C03-7AEC0CD4C1D8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12216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12567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8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5C3B251-0FAE-4DD2-8997-42C9AF89ED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5375" y="0"/>
            <a:ext cx="6151420" cy="6853423"/>
          </a:xfrm>
          <a:prstGeom prst="rect">
            <a:avLst/>
          </a:prstGeom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31B87C6-8228-4D8F-B882-7CFCD1C850DE}"/>
              </a:ext>
            </a:extLst>
          </p:cNvPr>
          <p:cNvGrpSpPr/>
          <p:nvPr userDrawn="1"/>
        </p:nvGrpSpPr>
        <p:grpSpPr>
          <a:xfrm>
            <a:off x="6757314" y="1032080"/>
            <a:ext cx="4712589" cy="4793839"/>
            <a:chOff x="1803027" y="0"/>
            <a:chExt cx="4712589" cy="47938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CD3B27-539A-47FF-AEDE-D61BC4EA4AE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chemeClr val="bg1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093661-A9C7-4E88-9D06-E70306F444F6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7194521" y="1458931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40EC7E-355B-4058-8CF9-23E8DA41B3F0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12216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1839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4546618" y="622800"/>
            <a:ext cx="7123797" cy="443198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4CED11-9A23-4067-9703-9E7D4C57466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7590"/>
            <a:ext cx="4083485" cy="68755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F4039CB-CA91-4FFF-AC3A-B9C953880AEB}"/>
              </a:ext>
            </a:extLst>
          </p:cNvPr>
          <p:cNvSpPr/>
          <p:nvPr userDrawn="1"/>
        </p:nvSpPr>
        <p:spPr>
          <a:xfrm rot="10800000">
            <a:off x="0" y="-17590"/>
            <a:ext cx="4083484" cy="6875590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17000">
                <a:schemeClr val="accent1">
                  <a:alpha val="0"/>
                </a:schemeClr>
              </a:gs>
            </a:gsLst>
            <a:lin ang="189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703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9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F5275AA-DD17-4F1D-A209-C9F5E2079A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5375" y="0"/>
            <a:ext cx="6155342" cy="6858000"/>
          </a:xfrm>
          <a:prstGeom prst="rect">
            <a:avLst/>
          </a:prstGeom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31B87C6-8228-4D8F-B882-7CFCD1C850DE}"/>
              </a:ext>
            </a:extLst>
          </p:cNvPr>
          <p:cNvGrpSpPr/>
          <p:nvPr userDrawn="1"/>
        </p:nvGrpSpPr>
        <p:grpSpPr>
          <a:xfrm>
            <a:off x="6757314" y="1032080"/>
            <a:ext cx="4712589" cy="4793839"/>
            <a:chOff x="1803027" y="0"/>
            <a:chExt cx="4712589" cy="47938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CD3B27-539A-47FF-AEDE-D61BC4EA4AE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chemeClr val="bg1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093661-A9C7-4E88-9D06-E70306F444F6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7194521" y="1458931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E9EB2B-40C1-4E73-9F71-ED72519D7BAA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12216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0852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0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583D8AA-E10E-4608-AF60-4646BBFBF7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305586" y="-5305587"/>
            <a:ext cx="1580827" cy="12192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607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A picture containing laser, blur&#10;&#10;Description automatically generated">
            <a:extLst>
              <a:ext uri="{FF2B5EF4-FFF2-40B4-BE49-F238E27FC236}">
                <a16:creationId xmlns:a16="http://schemas.microsoft.com/office/drawing/2014/main" id="{CBD4795D-AE6E-4043-8849-95AE1A793E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1"/>
          <a:stretch/>
        </p:blipFill>
        <p:spPr>
          <a:xfrm>
            <a:off x="1" y="0"/>
            <a:ext cx="12191999" cy="15819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4240213-46F0-4EF4-8D8B-6182201FC778}"/>
              </a:ext>
            </a:extLst>
          </p:cNvPr>
          <p:cNvSpPr/>
          <p:nvPr userDrawn="1"/>
        </p:nvSpPr>
        <p:spPr>
          <a:xfrm>
            <a:off x="1" y="0"/>
            <a:ext cx="12192000" cy="1581912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135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3567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A picture containing tree&#10;&#10;Description automatically generated">
            <a:extLst>
              <a:ext uri="{FF2B5EF4-FFF2-40B4-BE49-F238E27FC236}">
                <a16:creationId xmlns:a16="http://schemas.microsoft.com/office/drawing/2014/main" id="{3DB2878C-1EC4-4E4D-940B-95FB823F92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1"/>
          <a:stretch/>
        </p:blipFill>
        <p:spPr>
          <a:xfrm>
            <a:off x="1" y="0"/>
            <a:ext cx="12191999" cy="158191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4626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 descr="A picture containing nature&#10;&#10;Description automatically generated">
            <a:extLst>
              <a:ext uri="{FF2B5EF4-FFF2-40B4-BE49-F238E27FC236}">
                <a16:creationId xmlns:a16="http://schemas.microsoft.com/office/drawing/2014/main" id="{71CB30F8-D32A-49A2-A8EA-06870D466F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58191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020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A picture containing grass, plant, leaf, green&#10;&#10;Description automatically generated">
            <a:extLst>
              <a:ext uri="{FF2B5EF4-FFF2-40B4-BE49-F238E27FC236}">
                <a16:creationId xmlns:a16="http://schemas.microsoft.com/office/drawing/2014/main" id="{D8AFDF4E-BBD2-4828-A2BF-3B512294CF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5819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E2810A4-B7BC-4295-A527-36E813A97300}"/>
              </a:ext>
            </a:extLst>
          </p:cNvPr>
          <p:cNvSpPr/>
          <p:nvPr userDrawn="1"/>
        </p:nvSpPr>
        <p:spPr>
          <a:xfrm>
            <a:off x="0" y="0"/>
            <a:ext cx="12192000" cy="1581912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135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84765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A close-up of a pile of wires&#10;&#10;Description automatically generated with low confidence">
            <a:extLst>
              <a:ext uri="{FF2B5EF4-FFF2-40B4-BE49-F238E27FC236}">
                <a16:creationId xmlns:a16="http://schemas.microsoft.com/office/drawing/2014/main" id="{780ABA0F-AB3B-4F25-AD5D-CF22A4CB8C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58191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429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0C994B96-7AB0-433A-A2E8-87C035FC70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5819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A1EC4DB-D4DC-48EE-B297-7C07CE31C01B}"/>
              </a:ext>
            </a:extLst>
          </p:cNvPr>
          <p:cNvSpPr/>
          <p:nvPr userDrawn="1"/>
        </p:nvSpPr>
        <p:spPr>
          <a:xfrm>
            <a:off x="0" y="0"/>
            <a:ext cx="12192000" cy="1581912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135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4608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207874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7C810475-85AE-4CEC-8830-24FEF1DF71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9" cy="158191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579384-AD7D-42D0-82EA-0AE0D21A7663}"/>
              </a:ext>
            </a:extLst>
          </p:cNvPr>
          <p:cNvSpPr/>
          <p:nvPr userDrawn="1"/>
        </p:nvSpPr>
        <p:spPr>
          <a:xfrm>
            <a:off x="1" y="0"/>
            <a:ext cx="12192000" cy="1581912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135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02426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23B83742-1109-4BD5-8F33-BFE5019F4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5819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B54B3B-28AB-4D4C-A258-468BAF2D8997}"/>
              </a:ext>
            </a:extLst>
          </p:cNvPr>
          <p:cNvSpPr/>
          <p:nvPr userDrawn="1"/>
        </p:nvSpPr>
        <p:spPr>
          <a:xfrm>
            <a:off x="0" y="0"/>
            <a:ext cx="12192000" cy="1581912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135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0966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3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200" b="1" i="0" baseline="0">
              <a:solidFill>
                <a:srgbClr val="FFFFFF"/>
              </a:solidFill>
              <a:latin typeface="Henderson BCG Sans" panose="020B0502030402020204" pitchFamily="34" charset="0"/>
              <a:ea typeface="+mj-ea"/>
              <a:cs typeface="+mj-cs"/>
              <a:sym typeface="Henderson BCG Sans" panose="020B05020304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 ker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/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7123797" cy="443198"/>
          </a:xfrm>
          <a:prstGeom prst="rect">
            <a:avLst/>
          </a:prstGeom>
        </p:spPr>
        <p:txBody>
          <a:bodyPr vert="horz"/>
          <a:lstStyle>
            <a:lvl1pPr>
              <a:defRPr sz="3200" b="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7701B6-ED7F-4ED1-8A32-83A5F8CB36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70748" y="0"/>
            <a:ext cx="4083486" cy="68579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673707-19ED-4AE1-971D-F49CB3A085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 flipV="1">
            <a:off x="7753797" y="0"/>
            <a:ext cx="41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39">
    <p:bg bwMode="grayWhite"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E14840E4-D7DD-4A96-8F0A-5CD28F4CEE7B}"/>
              </a:ext>
            </a:extLst>
          </p:cNvPr>
          <p:cNvSpPr/>
          <p:nvPr userDrawn="1"/>
        </p:nvSpPr>
        <p:spPr>
          <a:xfrm>
            <a:off x="0" y="-236920"/>
            <a:ext cx="12192000" cy="1543373"/>
          </a:xfrm>
          <a:prstGeom prst="rect">
            <a:avLst/>
          </a:pr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236920"/>
            <a:ext cx="12192000" cy="1543373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3416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DD0933-3B27-4A72-828F-33ACDFCB9939}"/>
              </a:ext>
            </a:extLst>
          </p:cNvPr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>
                <a:solidFill>
                  <a:prstClr val="white"/>
                </a:solidFill>
                <a:sym typeface="+mn-lt"/>
              </a:rPr>
              <a:t>CC</a:t>
            </a: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1896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BAA4C8-10B9-4E3E-B65A-28D8693172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85488" cy="6864573"/>
          </a:xfrm>
          <a:prstGeom prst="rect">
            <a:avLst/>
          </a:prstGeom>
        </p:spPr>
      </p:pic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06717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E4D49C-1513-4582-A2C4-2EDC959145D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85488" cy="6864573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207F5C61-1F94-4D71-BF4F-ABB4FE6F98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73313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9D2649-8A6E-4661-BEA6-1D0ADC9B1A6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85488" cy="6864573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0A3623B9-3A4C-427C-B25C-5C6A10D285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24198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4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9FC77C1-CF09-48E9-9C80-D0AC60CA4AE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9FC77C1-CF09-48E9-9C80-D0AC60CA4A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E37C26-3942-4F4C-B2EA-4BF5433900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0395"/>
          <a:stretch/>
        </p:blipFill>
        <p:spPr>
          <a:xfrm>
            <a:off x="1" y="-1"/>
            <a:ext cx="8365992" cy="685483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2D0A38D-0C83-4499-AFB4-7F6948FB499C}"/>
              </a:ext>
            </a:extLst>
          </p:cNvPr>
          <p:cNvSpPr/>
          <p:nvPr userDrawn="1"/>
        </p:nvSpPr>
        <p:spPr>
          <a:xfrm rot="5400000" flipH="1">
            <a:off x="4732598" y="1092945"/>
            <a:ext cx="6870121" cy="4659987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92124"/>
                </a:schemeClr>
              </a:gs>
              <a:gs pos="0">
                <a:schemeClr val="accent1">
                  <a:alpha val="0"/>
                </a:schemeClr>
              </a:gs>
            </a:gsLst>
            <a:lin ang="162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Freeform 4">
            <a:extLst>
              <a:ext uri="{FF2B5EF4-FFF2-40B4-BE49-F238E27FC236}">
                <a16:creationId xmlns:a16="http://schemas.microsoft.com/office/drawing/2014/main" id="{128FA57E-DE77-4114-BB2E-CCBE540802DF}"/>
              </a:ext>
            </a:extLst>
          </p:cNvPr>
          <p:cNvSpPr/>
          <p:nvPr userDrawn="1"/>
        </p:nvSpPr>
        <p:spPr>
          <a:xfrm>
            <a:off x="3225219" y="-12119"/>
            <a:ext cx="8939222" cy="6866953"/>
          </a:xfrm>
          <a:custGeom>
            <a:avLst/>
            <a:gdLst>
              <a:gd name="connsiteX0" fmla="*/ 0 w 8939222"/>
              <a:gd name="connsiteY0" fmla="*/ 12964 h 6858000"/>
              <a:gd name="connsiteX1" fmla="*/ 13062 w 8939222"/>
              <a:gd name="connsiteY1" fmla="*/ 66235 h 6858000"/>
              <a:gd name="connsiteX2" fmla="*/ 13062 w 8939222"/>
              <a:gd name="connsiteY2" fmla="*/ 155570 h 6858000"/>
              <a:gd name="connsiteX3" fmla="*/ 13062 w 8939222"/>
              <a:gd name="connsiteY3" fmla="*/ 0 h 6858000"/>
              <a:gd name="connsiteX4" fmla="*/ 5434022 w 8939222"/>
              <a:gd name="connsiteY4" fmla="*/ 0 h 6858000"/>
              <a:gd name="connsiteX5" fmla="*/ 6662057 w 8939222"/>
              <a:gd name="connsiteY5" fmla="*/ 0 h 6858000"/>
              <a:gd name="connsiteX6" fmla="*/ 6805748 w 8939222"/>
              <a:gd name="connsiteY6" fmla="*/ 0 h 6858000"/>
              <a:gd name="connsiteX7" fmla="*/ 8939222 w 8939222"/>
              <a:gd name="connsiteY7" fmla="*/ 0 h 6858000"/>
              <a:gd name="connsiteX8" fmla="*/ 8939222 w 8939222"/>
              <a:gd name="connsiteY8" fmla="*/ 6858000 h 6858000"/>
              <a:gd name="connsiteX9" fmla="*/ 6662057 w 8939222"/>
              <a:gd name="connsiteY9" fmla="*/ 6858000 h 6858000"/>
              <a:gd name="connsiteX10" fmla="*/ 5434022 w 8939222"/>
              <a:gd name="connsiteY10" fmla="*/ 6858000 h 6858000"/>
              <a:gd name="connsiteX11" fmla="*/ 0 w 8939222"/>
              <a:gd name="connsiteY11" fmla="*/ 6858000 h 6858000"/>
              <a:gd name="connsiteX12" fmla="*/ 836022 w 8939222"/>
              <a:gd name="connsiteY12" fmla="*/ 3422519 h 6858000"/>
              <a:gd name="connsiteX13" fmla="*/ 13062 w 8939222"/>
              <a:gd name="connsiteY13" fmla="*/ 6623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939222" h="6858000">
                <a:moveTo>
                  <a:pt x="0" y="12964"/>
                </a:moveTo>
                <a:lnTo>
                  <a:pt x="13062" y="66235"/>
                </a:lnTo>
                <a:lnTo>
                  <a:pt x="13062" y="155570"/>
                </a:lnTo>
                <a:close/>
                <a:moveTo>
                  <a:pt x="13062" y="0"/>
                </a:moveTo>
                <a:lnTo>
                  <a:pt x="5434022" y="0"/>
                </a:lnTo>
                <a:lnTo>
                  <a:pt x="6662057" y="0"/>
                </a:lnTo>
                <a:lnTo>
                  <a:pt x="6805748" y="0"/>
                </a:lnTo>
                <a:lnTo>
                  <a:pt x="8939222" y="0"/>
                </a:lnTo>
                <a:lnTo>
                  <a:pt x="8939222" y="6858000"/>
                </a:lnTo>
                <a:lnTo>
                  <a:pt x="6662057" y="6858000"/>
                </a:lnTo>
                <a:lnTo>
                  <a:pt x="5434022" y="6858000"/>
                </a:lnTo>
                <a:lnTo>
                  <a:pt x="0" y="6858000"/>
                </a:lnTo>
                <a:lnTo>
                  <a:pt x="836022" y="3422519"/>
                </a:lnTo>
                <a:lnTo>
                  <a:pt x="13062" y="66235"/>
                </a:lnTo>
                <a:close/>
              </a:path>
            </a:pathLst>
          </a:custGeom>
          <a:solidFill>
            <a:srgbClr val="F2F2F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FA39903-E8EB-4538-AB8B-5A7DC481B5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9265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34689FC1-542B-466C-BB5F-B6680C6EC2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770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5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D70F52D-56AA-429C-B3A4-A8B407B0EC8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D70F52D-56AA-429C-B3A4-A8B407B0EC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D8F748-169D-40DF-9A2C-954DD3D6998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617" y="0"/>
            <a:ext cx="10287000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AE37BF0-65EC-4E95-99A3-B41CA3B5E7FC}"/>
              </a:ext>
            </a:extLst>
          </p:cNvPr>
          <p:cNvSpPr/>
          <p:nvPr userDrawn="1"/>
        </p:nvSpPr>
        <p:spPr>
          <a:xfrm flipH="1">
            <a:off x="0" y="1"/>
            <a:ext cx="6688183" cy="6849046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83685"/>
                </a:schemeClr>
              </a:gs>
              <a:gs pos="0">
                <a:schemeClr val="accent1">
                  <a:alpha val="0"/>
                </a:schemeClr>
              </a:gs>
            </a:gsLst>
            <a:lin ang="162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Freeform 3">
            <a:extLst>
              <a:ext uri="{FF2B5EF4-FFF2-40B4-BE49-F238E27FC236}">
                <a16:creationId xmlns:a16="http://schemas.microsoft.com/office/drawing/2014/main" id="{D4080255-2D95-4632-9292-F1CDAA45B34E}"/>
              </a:ext>
            </a:extLst>
          </p:cNvPr>
          <p:cNvSpPr/>
          <p:nvPr userDrawn="1"/>
        </p:nvSpPr>
        <p:spPr>
          <a:xfrm>
            <a:off x="5525715" y="0"/>
            <a:ext cx="6805748" cy="6858000"/>
          </a:xfrm>
          <a:custGeom>
            <a:avLst/>
            <a:gdLst>
              <a:gd name="connsiteX0" fmla="*/ 0 w 6805748"/>
              <a:gd name="connsiteY0" fmla="*/ 13063 h 6910252"/>
              <a:gd name="connsiteX1" fmla="*/ 836022 w 6805748"/>
              <a:gd name="connsiteY1" fmla="*/ 3448595 h 6910252"/>
              <a:gd name="connsiteX2" fmla="*/ 0 w 6805748"/>
              <a:gd name="connsiteY2" fmla="*/ 6910252 h 6910252"/>
              <a:gd name="connsiteX3" fmla="*/ 6662057 w 6805748"/>
              <a:gd name="connsiteY3" fmla="*/ 6910252 h 6910252"/>
              <a:gd name="connsiteX4" fmla="*/ 6662057 w 6805748"/>
              <a:gd name="connsiteY4" fmla="*/ 0 h 6910252"/>
              <a:gd name="connsiteX5" fmla="*/ 6805748 w 6805748"/>
              <a:gd name="connsiteY5" fmla="*/ 0 h 6910252"/>
              <a:gd name="connsiteX6" fmla="*/ 13062 w 6805748"/>
              <a:gd name="connsiteY6" fmla="*/ 0 h 6910252"/>
              <a:gd name="connsiteX7" fmla="*/ 13062 w 6805748"/>
              <a:gd name="connsiteY7" fmla="*/ 156755 h 691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05748" h="6910252">
                <a:moveTo>
                  <a:pt x="0" y="13063"/>
                </a:moveTo>
                <a:lnTo>
                  <a:pt x="836022" y="3448595"/>
                </a:lnTo>
                <a:lnTo>
                  <a:pt x="0" y="6910252"/>
                </a:lnTo>
                <a:lnTo>
                  <a:pt x="6662057" y="6910252"/>
                </a:lnTo>
                <a:lnTo>
                  <a:pt x="6662057" y="0"/>
                </a:lnTo>
                <a:lnTo>
                  <a:pt x="6805748" y="0"/>
                </a:lnTo>
                <a:lnTo>
                  <a:pt x="13062" y="0"/>
                </a:lnTo>
                <a:lnTo>
                  <a:pt x="13062" y="156755"/>
                </a:lnTo>
              </a:path>
            </a:pathLst>
          </a:cu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3DB56B7-E380-475B-A5CA-77D43AB0057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73931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6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861130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6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D70F52D-56AA-429C-B3A4-A8B407B0EC8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D70F52D-56AA-429C-B3A4-A8B407B0EC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718ACD9-2BC9-44A7-BE24-B31C500E21E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763389" y="0"/>
            <a:ext cx="10428611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1EE9B9F-6920-4094-92AF-342B18AC90EB}"/>
              </a:ext>
            </a:extLst>
          </p:cNvPr>
          <p:cNvSpPr/>
          <p:nvPr userDrawn="1"/>
        </p:nvSpPr>
        <p:spPr>
          <a:xfrm>
            <a:off x="5107577" y="0"/>
            <a:ext cx="7084423" cy="6857998"/>
          </a:xfrm>
          <a:prstGeom prst="rect">
            <a:avLst/>
          </a:prstGeom>
          <a:gradFill>
            <a:gsLst>
              <a:gs pos="100000">
                <a:schemeClr val="accent1">
                  <a:alpha val="83685"/>
                </a:schemeClr>
              </a:gs>
              <a:gs pos="0">
                <a:schemeClr val="accent1">
                  <a:alpha val="0"/>
                </a:schemeClr>
              </a:gs>
            </a:gsLst>
            <a:lin ang="0" scaled="1"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" name="Pentagon 8">
            <a:extLst>
              <a:ext uri="{FF2B5EF4-FFF2-40B4-BE49-F238E27FC236}">
                <a16:creationId xmlns:a16="http://schemas.microsoft.com/office/drawing/2014/main" id="{6E3099D0-E521-4531-88A7-523686DB7AD7}"/>
              </a:ext>
            </a:extLst>
          </p:cNvPr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4406783-5B82-4C2D-9A20-6F0AFBCA36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6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006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7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9FC77C1-CF09-48E9-9C80-D0AC60CA4AE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9FC77C1-CF09-48E9-9C80-D0AC60CA4A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1EAC800-599F-40E5-98A3-BE0A5858560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503" y="1"/>
            <a:ext cx="12192000" cy="685799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C3D1891-B7B7-4790-855A-4CCCD892E313}"/>
              </a:ext>
            </a:extLst>
          </p:cNvPr>
          <p:cNvSpPr/>
          <p:nvPr userDrawn="1"/>
        </p:nvSpPr>
        <p:spPr>
          <a:xfrm>
            <a:off x="5212080" y="-8951"/>
            <a:ext cx="7084423" cy="6857998"/>
          </a:xfrm>
          <a:prstGeom prst="rect">
            <a:avLst/>
          </a:prstGeom>
          <a:gradFill>
            <a:gsLst>
              <a:gs pos="100000">
                <a:srgbClr val="222222">
                  <a:alpha val="83685"/>
                </a:srgbClr>
              </a:gs>
              <a:gs pos="0">
                <a:srgbClr val="222222">
                  <a:alpha val="0"/>
                </a:srgbClr>
              </a:gs>
            </a:gsLst>
            <a:lin ang="0" scaled="1"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nderson BCG Sans Light"/>
              <a:ea typeface="+mn-ea"/>
              <a:cs typeface="+mn-cs"/>
            </a:endParaRPr>
          </a:p>
        </p:txBody>
      </p:sp>
      <p:sp>
        <p:nvSpPr>
          <p:cNvPr id="31" name="Freeform 14">
            <a:extLst>
              <a:ext uri="{FF2B5EF4-FFF2-40B4-BE49-F238E27FC236}">
                <a16:creationId xmlns:a16="http://schemas.microsoft.com/office/drawing/2014/main" id="{74DC30A5-4A10-47DD-A5A1-77E037C0DD18}"/>
              </a:ext>
            </a:extLst>
          </p:cNvPr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2F2F2"/>
          </a:solidFill>
          <a:ln w="1079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nderson BCG Sans Light"/>
              <a:ea typeface="+mn-ea"/>
              <a:cs typeface="+mn-cs"/>
              <a:sym typeface="+mn-lt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4035084-2E19-4F46-9356-1F63801E29A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0918" y="358908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F2F851A1-8148-4675-92CE-D8CB3239603B}"/>
              </a:ext>
            </a:extLst>
          </p:cNvPr>
          <p:cNvGrpSpPr/>
          <p:nvPr userDrawn="1"/>
        </p:nvGrpSpPr>
        <p:grpSpPr>
          <a:xfrm>
            <a:off x="5619936" y="1032080"/>
            <a:ext cx="4712589" cy="4793839"/>
            <a:chOff x="1803027" y="0"/>
            <a:chExt cx="4712589" cy="4793839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52C85E8-D8BC-4ED4-828E-BE4271B62B8F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B456A7C-827C-46C6-8834-486E86FD1F23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</p:grpSp>
      <p:sp>
        <p:nvSpPr>
          <p:cNvPr id="38" name="Title 2">
            <a:extLst>
              <a:ext uri="{FF2B5EF4-FFF2-40B4-BE49-F238E27FC236}">
                <a16:creationId xmlns:a16="http://schemas.microsoft.com/office/drawing/2014/main" id="{29F477AE-6F46-4A74-AA0A-310252883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21BF6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9" name="Picture Placeholder 18">
            <a:extLst>
              <a:ext uri="{FF2B5EF4-FFF2-40B4-BE49-F238E27FC236}">
                <a16:creationId xmlns:a16="http://schemas.microsoft.com/office/drawing/2014/main" id="{CE513D31-1C27-4851-84FA-FD836B8981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48348" y="1458930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FED85A-6F14-406E-B65A-2E037DC744E9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655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8">
    <p:bg bwMode="black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27B99AE-C6E2-41E4-AADE-29F89C93F7E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27B99AE-C6E2-41E4-AADE-29F89C93F7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E8EDC5-A15E-42DF-B0D0-9DF2C2AF70B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966245-1B24-4993-88C3-6AA9E2AF32AE}"/>
              </a:ext>
            </a:extLst>
          </p:cNvPr>
          <p:cNvSpPr/>
          <p:nvPr userDrawn="1"/>
        </p:nvSpPr>
        <p:spPr>
          <a:xfrm>
            <a:off x="0" y="1199850"/>
            <a:ext cx="12192000" cy="4458300"/>
          </a:xfrm>
          <a:prstGeom prst="rect">
            <a:avLst/>
          </a:prstGeom>
          <a:solidFill>
            <a:srgbClr val="487555">
              <a:alpha val="85000"/>
            </a:srgb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5975C2-D77A-4747-8677-2E58529BFD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rot="5400000" flipH="1">
            <a:off x="3220524" y="-2437628"/>
            <a:ext cx="416951" cy="6858000"/>
          </a:xfrm>
          <a:prstGeom prst="rect">
            <a:avLst/>
          </a:prstGeom>
        </p:spPr>
      </p:pic>
      <p:sp>
        <p:nvSpPr>
          <p:cNvPr id="14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255300"/>
            <a:ext cx="10936799" cy="2041200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>
              <a:defRPr sz="540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7FAF98-D6CB-4B5F-B25A-C747C2E6BD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rot="16200000" flipH="1">
            <a:off x="8458181" y="2437627"/>
            <a:ext cx="416951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E7A86E-D9CE-424C-83A7-5E9FAB386A6C}"/>
              </a:ext>
            </a:extLst>
          </p:cNvPr>
          <p:cNvSpPr txBox="1"/>
          <p:nvPr userDrawn="1"/>
        </p:nvSpPr>
        <p:spPr>
          <a:xfrm>
            <a:off x="11320272" y="65574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18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2F609A-52C4-427F-A9CE-A8E08B31BE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062"/>
            <a:ext cx="5051594" cy="6859061"/>
          </a:xfrm>
          <a:prstGeom prst="rect">
            <a:avLst/>
          </a:prstGeom>
          <a:effectLst/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110962B-EBC8-4546-BB11-930B8377E5D9}"/>
              </a:ext>
            </a:extLst>
          </p:cNvPr>
          <p:cNvSpPr/>
          <p:nvPr userDrawn="1"/>
        </p:nvSpPr>
        <p:spPr>
          <a:xfrm>
            <a:off x="0" y="-1"/>
            <a:ext cx="5051594" cy="6857999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90000"/>
                </a:schemeClr>
              </a:gs>
              <a:gs pos="0">
                <a:schemeClr val="accent1">
                  <a:alpha val="0"/>
                </a:schemeClr>
              </a:gs>
            </a:gsLst>
            <a:lin ang="135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881ED4-02E4-4578-98E2-5C83C6642D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0000" y="1522571"/>
            <a:ext cx="3127880" cy="149579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n-US" sz="2800" b="0" kern="0" dirty="0">
                <a:solidFill>
                  <a:schemeClr val="bg1"/>
                </a:solidFill>
                <a:latin typeface="Henderson BCG Sans Light" panose="020B0302030402020204" pitchFamily="34" charset="77"/>
                <a:ea typeface="+mj-ea"/>
                <a:cs typeface="Henderson BCG Sans Light" panose="020B0302030402020204" pitchFamily="34" charset="77"/>
              </a:defRPr>
            </a:lvl1pPr>
          </a:lstStyle>
          <a:p>
            <a:pPr lvl="0">
              <a:lnSpc>
                <a:spcPct val="93000"/>
              </a:lnSpc>
              <a:spcBef>
                <a:spcPct val="0"/>
              </a:spcBef>
              <a:buNone/>
            </a:pP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406C1F-998F-403D-9D61-1C2D0AAA2C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5051594" y="0"/>
            <a:ext cx="41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947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9">
    <p:bg bwMode="black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27B99AE-C6E2-41E4-AADE-29F89C93F7E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27B99AE-C6E2-41E4-AADE-29F89C93F7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6FA6508C-E05B-4C89-AFE1-AE8F5F75E0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1A22C54-5ED0-4187-82AC-28DF782ECF44}"/>
              </a:ext>
            </a:extLst>
          </p:cNvPr>
          <p:cNvSpPr/>
          <p:nvPr userDrawn="1"/>
        </p:nvSpPr>
        <p:spPr>
          <a:xfrm>
            <a:off x="145141" y="1"/>
            <a:ext cx="12192001" cy="6857999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83685"/>
                </a:schemeClr>
              </a:gs>
              <a:gs pos="0">
                <a:schemeClr val="accent1">
                  <a:alpha val="0"/>
                </a:schemeClr>
              </a:gs>
            </a:gsLst>
            <a:lin ang="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5511AD-57E7-4389-8A76-05210884B7C3}"/>
              </a:ext>
            </a:extLst>
          </p:cNvPr>
          <p:cNvSpPr/>
          <p:nvPr userDrawn="1"/>
        </p:nvSpPr>
        <p:spPr>
          <a:xfrm>
            <a:off x="0" y="1199850"/>
            <a:ext cx="12192000" cy="4458300"/>
          </a:xfrm>
          <a:prstGeom prst="rect">
            <a:avLst/>
          </a:prstGeom>
          <a:solidFill>
            <a:srgbClr val="487555">
              <a:alpha val="85000"/>
            </a:srgb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90DABC-1532-43E6-98BA-96A1550DDB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rot="5400000" flipH="1">
            <a:off x="3220524" y="-2437628"/>
            <a:ext cx="416951" cy="6858000"/>
          </a:xfrm>
          <a:prstGeom prst="rect">
            <a:avLst/>
          </a:prstGeom>
        </p:spPr>
      </p:pic>
      <p:sp>
        <p:nvSpPr>
          <p:cNvPr id="14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255300"/>
            <a:ext cx="10936799" cy="2041200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>
              <a:defRPr sz="540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97C1E2-96F9-4E99-AFDD-0FFD0D8A9051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13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0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66284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1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55789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2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400" b="1" i="0" baseline="0">
              <a:solidFill>
                <a:srgbClr val="FFFFFF"/>
              </a:solidFill>
              <a:latin typeface="Henderson BCG Sans" panose="020B0502030402020204" pitchFamily="34" charset="0"/>
              <a:ea typeface="+mj-ea"/>
              <a:cs typeface="+mj-cs"/>
              <a:sym typeface="Henderson BCG Sans" panose="020B05020304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>
              <a:solidFill>
                <a:prstClr val="white"/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/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>
              <a:solidFill>
                <a:prstClr val="white"/>
              </a:solidFill>
              <a:sym typeface="+mn-lt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23952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3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87153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4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200" b="1" i="0" baseline="0">
              <a:solidFill>
                <a:srgbClr val="FFFFFF"/>
              </a:solidFill>
              <a:latin typeface="Henderson BCG Sans" panose="020B0502030402020204" pitchFamily="34" charset="0"/>
              <a:ea typeface="+mj-ea"/>
              <a:cs typeface="+mj-cs"/>
              <a:sym typeface="Henderson BCG Sans" panose="020B05020304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>
              <a:solidFill>
                <a:prstClr val="white"/>
              </a:solidFill>
              <a:sym typeface="+mn-lt"/>
            </a:endParaRP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12" name="Date Placeholder 1"/>
          <p:cNvSpPr>
            <a:spLocks noGrp="1"/>
          </p:cNvSpPr>
          <p:nvPr>
            <p:ph type="dt" sz="half" idx="29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6561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5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1107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6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19543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 kern="0">
                <a:solidFill>
                  <a:schemeClr val="tx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16394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804650"/>
            <a:ext cx="6247552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934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61A0193-B448-45BD-8D83-10692B54E8C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61A0193-B448-45BD-8D83-10692B54E8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Freeform 14">
            <a:extLst>
              <a:ext uri="{FF2B5EF4-FFF2-40B4-BE49-F238E27FC236}">
                <a16:creationId xmlns:a16="http://schemas.microsoft.com/office/drawing/2014/main" id="{25510967-361D-4165-AF82-24EED5DEAA4A}"/>
              </a:ext>
            </a:extLst>
          </p:cNvPr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sym typeface="Trebuchet MS" panose="020B0603020202020204" pitchFamily="34" charset="0"/>
            </a:endParaRPr>
          </a:p>
        </p:txBody>
      </p:sp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21BF6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1660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8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kern="0" baseline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647979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3C5FAC-27F4-48D4-9FDD-D8F23CB0F9AD}"/>
              </a:ext>
            </a:extLst>
          </p:cNvPr>
          <p:cNvSpPr/>
          <p:nvPr userDrawn="1"/>
        </p:nvSpPr>
        <p:spPr>
          <a:xfrm>
            <a:off x="0" y="-2"/>
            <a:ext cx="5026393" cy="5574084"/>
          </a:xfrm>
          <a:prstGeom prst="rect">
            <a:avLst/>
          </a:prstGeom>
          <a:solidFill>
            <a:schemeClr val="bg1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E5072D8-2CCB-4C76-990F-E766759806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"/>
            <a:ext cx="4700399" cy="5203067"/>
          </a:xfrm>
          <a:prstGeom prst="rect">
            <a:avLst/>
          </a:prstGeom>
          <a:effectLst/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D0D6572-FB60-4E68-853E-F294E1451A3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3557" y="2532702"/>
            <a:ext cx="4269268" cy="433958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92CCDC0-B56B-4D85-AD90-5FEFDE5BC091}"/>
              </a:ext>
            </a:extLst>
          </p:cNvPr>
          <p:cNvSpPr/>
          <p:nvPr userDrawn="1"/>
        </p:nvSpPr>
        <p:spPr>
          <a:xfrm>
            <a:off x="0" y="0"/>
            <a:ext cx="4697627" cy="5203065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135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34546E-67F5-4FFF-BC47-7A602546AC23}"/>
              </a:ext>
            </a:extLst>
          </p:cNvPr>
          <p:cNvSpPr txBox="1"/>
          <p:nvPr userDrawn="1"/>
        </p:nvSpPr>
        <p:spPr>
          <a:xfrm>
            <a:off x="6386945" y="-429491"/>
            <a:ext cx="0" cy="0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71747C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B31AFA2-F84B-4C73-B796-C99F5C9BB2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5039792" y="0"/>
            <a:ext cx="416951" cy="6858000"/>
          </a:xfrm>
          <a:prstGeom prst="rect">
            <a:avLst/>
          </a:prstGeom>
        </p:spPr>
      </p:pic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F326761C-6DFD-489E-89D3-A9FC05E48BF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0000" y="1522571"/>
            <a:ext cx="3127880" cy="149579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n-US" sz="2800" b="0" kern="0" dirty="0">
                <a:solidFill>
                  <a:schemeClr val="bg1"/>
                </a:solidFill>
                <a:latin typeface="Henderson BCG Sans Light" panose="020B0302030402020204" pitchFamily="34" charset="77"/>
                <a:ea typeface="+mj-ea"/>
                <a:cs typeface="Henderson BCG Sans Light" panose="020B0302030402020204" pitchFamily="34" charset="77"/>
              </a:defRPr>
            </a:lvl1pPr>
          </a:lstStyle>
          <a:p>
            <a:pPr lvl="0">
              <a:lnSpc>
                <a:spcPct val="93000"/>
              </a:lnSpc>
              <a:spcBef>
                <a:spcPct val="0"/>
              </a:spcBef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101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9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472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0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 b="1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1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49580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1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D70F52D-56AA-429C-B3A4-A8B407B0EC8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D70F52D-56AA-429C-B3A4-A8B407B0EC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reeform 3">
            <a:extLst>
              <a:ext uri="{FF2B5EF4-FFF2-40B4-BE49-F238E27FC236}">
                <a16:creationId xmlns:a16="http://schemas.microsoft.com/office/drawing/2014/main" id="{D4080255-2D95-4632-9292-F1CDAA45B34E}"/>
              </a:ext>
            </a:extLst>
          </p:cNvPr>
          <p:cNvSpPr/>
          <p:nvPr userDrawn="1"/>
        </p:nvSpPr>
        <p:spPr>
          <a:xfrm>
            <a:off x="5525715" y="0"/>
            <a:ext cx="6805748" cy="6858000"/>
          </a:xfrm>
          <a:custGeom>
            <a:avLst/>
            <a:gdLst>
              <a:gd name="connsiteX0" fmla="*/ 0 w 6805748"/>
              <a:gd name="connsiteY0" fmla="*/ 13063 h 6910252"/>
              <a:gd name="connsiteX1" fmla="*/ 836022 w 6805748"/>
              <a:gd name="connsiteY1" fmla="*/ 3448595 h 6910252"/>
              <a:gd name="connsiteX2" fmla="*/ 0 w 6805748"/>
              <a:gd name="connsiteY2" fmla="*/ 6910252 h 6910252"/>
              <a:gd name="connsiteX3" fmla="*/ 6662057 w 6805748"/>
              <a:gd name="connsiteY3" fmla="*/ 6910252 h 6910252"/>
              <a:gd name="connsiteX4" fmla="*/ 6662057 w 6805748"/>
              <a:gd name="connsiteY4" fmla="*/ 0 h 6910252"/>
              <a:gd name="connsiteX5" fmla="*/ 6805748 w 6805748"/>
              <a:gd name="connsiteY5" fmla="*/ 0 h 6910252"/>
              <a:gd name="connsiteX6" fmla="*/ 13062 w 6805748"/>
              <a:gd name="connsiteY6" fmla="*/ 0 h 6910252"/>
              <a:gd name="connsiteX7" fmla="*/ 13062 w 6805748"/>
              <a:gd name="connsiteY7" fmla="*/ 156755 h 691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05748" h="6910252">
                <a:moveTo>
                  <a:pt x="0" y="13063"/>
                </a:moveTo>
                <a:lnTo>
                  <a:pt x="836022" y="3448595"/>
                </a:lnTo>
                <a:lnTo>
                  <a:pt x="0" y="6910252"/>
                </a:lnTo>
                <a:lnTo>
                  <a:pt x="6662057" y="6910252"/>
                </a:lnTo>
                <a:lnTo>
                  <a:pt x="6662057" y="0"/>
                </a:lnTo>
                <a:lnTo>
                  <a:pt x="6805748" y="0"/>
                </a:lnTo>
                <a:lnTo>
                  <a:pt x="13062" y="0"/>
                </a:lnTo>
                <a:lnTo>
                  <a:pt x="13062" y="156755"/>
                </a:lnTo>
              </a:path>
            </a:pathLst>
          </a:cu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3DB56B7-E380-475B-A5CA-77D43AB0057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73931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6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400" b="0" i="0" u="none" kern="0" spc="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71356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2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00" b="1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209C2727-C167-433F-870D-AFDC0437E9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400" b="0" i="0" u="none" kern="0" spc="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91667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3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00" b="1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3" name="Freeform 18">
            <a:extLst>
              <a:ext uri="{FF2B5EF4-FFF2-40B4-BE49-F238E27FC236}">
                <a16:creationId xmlns:a16="http://schemas.microsoft.com/office/drawing/2014/main" id="{2377B12C-2B7B-4918-8C02-69E8853ED3F3}"/>
              </a:ext>
            </a:extLst>
          </p:cNvPr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B72F611-68D0-45A9-8A04-FF75B4EF6C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3">
            <a:extLst>
              <a:ext uri="{FF2B5EF4-FFF2-40B4-BE49-F238E27FC236}">
                <a16:creationId xmlns:a16="http://schemas.microsoft.com/office/drawing/2014/main" id="{66E6B8E7-E6C0-494F-A91D-1626C8FD25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9349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4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00" b="1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3588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5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/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0" baseline="0" dirty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</p:spTree>
    <p:extLst>
      <p:ext uri="{BB962C8B-B14F-4D97-AF65-F5344CB8AC3E}">
        <p14:creationId xmlns:p14="http://schemas.microsoft.com/office/powerpoint/2010/main" val="112274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66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42465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400" b="0" i="0" baseline="0">
              <a:solidFill>
                <a:srgbClr val="FFFFFF"/>
              </a:solidFill>
              <a:latin typeface="Henderson BCG Sans Light" panose="020B0302030402020204" pitchFamily="34" charset="0"/>
              <a:ea typeface="+mj-ea"/>
              <a:cs typeface="+mj-cs"/>
              <a:sym typeface="Henderson BCG Sans Light" panose="020B03020304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550400" y="14063136"/>
            <a:ext cx="1482051" cy="153888"/>
          </a:xfrm>
        </p:spPr>
        <p:txBody>
          <a:bodyPr/>
          <a:lstStyle/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Title 7"/>
          <p:cNvSpPr>
            <a:spLocks noGrp="1"/>
          </p:cNvSpPr>
          <p:nvPr>
            <p:ph type="title" hasCustomPrompt="1"/>
          </p:nvPr>
        </p:nvSpPr>
        <p:spPr>
          <a:xfrm>
            <a:off x="641023" y="2081213"/>
            <a:ext cx="3230890" cy="4473688"/>
          </a:xfrm>
        </p:spPr>
        <p:txBody>
          <a:bodyPr>
            <a:noAutofit/>
          </a:bodyPr>
          <a:lstStyle>
            <a:lvl1pPr>
              <a:defRPr sz="3400" b="0" kern="0">
                <a:latin typeface="+mn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41023" y="593890"/>
            <a:ext cx="631595" cy="1117229"/>
          </a:xfrm>
        </p:spPr>
        <p:txBody>
          <a:bodyPr wrap="none">
            <a:noAutofit/>
          </a:bodyPr>
          <a:lstStyle>
            <a:lvl1pPr marL="0" algn="ctr" defTabSz="914400" rtl="0" eaLnBrk="1" latinLnBrk="0" hangingPunct="1">
              <a:defRPr lang="en-US" sz="6600" b="1" kern="0" dirty="0">
                <a:solidFill>
                  <a:srgbClr val="21BF61"/>
                </a:solidFill>
                <a:latin typeface="Henderson BCG Sans" panose="020B0502030402020204" pitchFamily="34" charset="0"/>
                <a:ea typeface="+mn-ea"/>
                <a:cs typeface="Henderson BCG Sans" panose="020B05020304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6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5490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7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24" imgH="324" progId="TCLayout.ActiveDocument.1">
                  <p:embed/>
                </p:oleObj>
              </mc:Choice>
              <mc:Fallback>
                <p:oleObj name="think-cell Slide" r:id="rId3" imgW="324" imgH="32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29B6EC-AE4A-4771-B039-3685DE664F4B}"/>
              </a:ext>
            </a:extLst>
          </p:cNvPr>
          <p:cNvSpPr txBox="1"/>
          <p:nvPr userDrawn="1"/>
        </p:nvSpPr>
        <p:spPr bwMode="white"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11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8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CBB02ED-30FF-4234-8DEC-CE832C1833C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CBB02ED-30FF-4234-8DEC-CE832C1833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FC09CF-31C8-4069-8493-ED2171DB509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31ACB0-9313-46D8-B361-9953098C641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229212" y="2062932"/>
            <a:ext cx="716583" cy="47089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217998-77F8-44FA-8C98-B7EED202AF21}"/>
              </a:ext>
            </a:extLst>
          </p:cNvPr>
          <p:cNvSpPr/>
          <p:nvPr userDrawn="1"/>
        </p:nvSpPr>
        <p:spPr>
          <a:xfrm>
            <a:off x="8673086" y="3278412"/>
            <a:ext cx="3098569" cy="3151992"/>
          </a:xfrm>
          <a:prstGeom prst="rect">
            <a:avLst/>
          </a:prstGeom>
          <a:solidFill>
            <a:schemeClr val="bg1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6485" dist="21160" dir="2700000" algn="tl" rotWithShape="0">
              <a:srgbClr val="237A56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7FF4DA-FE16-4DF2-AE09-C8EDB8DA770B}"/>
              </a:ext>
            </a:extLst>
          </p:cNvPr>
          <p:cNvSpPr/>
          <p:nvPr userDrawn="1"/>
        </p:nvSpPr>
        <p:spPr>
          <a:xfrm>
            <a:off x="8948987" y="3559070"/>
            <a:ext cx="2546767" cy="2590676"/>
          </a:xfrm>
          <a:prstGeom prst="rect">
            <a:avLst/>
          </a:pr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A4AAAC-170B-49BD-9A0B-8DE0DE705057}"/>
              </a:ext>
            </a:extLst>
          </p:cNvPr>
          <p:cNvSpPr txBox="1"/>
          <p:nvPr userDrawn="1"/>
        </p:nvSpPr>
        <p:spPr>
          <a:xfrm>
            <a:off x="9543497" y="4250917"/>
            <a:ext cx="1357746" cy="1206982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rgbClr val="71747C"/>
                </a:solidFill>
              </a:rPr>
              <a:t>Click to add picture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227908" y="2807514"/>
            <a:ext cx="7024833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 sz="340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2906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52" imgH="355" progId="TCLayout.ActiveDocument.1">
                  <p:embed/>
                </p:oleObj>
              </mc:Choice>
              <mc:Fallback>
                <p:oleObj name="think-cell Slide" r:id="rId5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400" b="1" i="0" baseline="0">
              <a:solidFill>
                <a:srgbClr val="FFFFFF"/>
              </a:solidFill>
              <a:latin typeface="Henderson BCG Sans" panose="020B0502030402020204" pitchFamily="34" charset="0"/>
              <a:ea typeface="+mj-ea"/>
              <a:cs typeface="+mj-cs"/>
              <a:sym typeface="Henderson BCG Sans" panose="020B05020304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6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/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>
              <a:solidFill>
                <a:prstClr val="white"/>
              </a:solidFill>
              <a:sym typeface="+mn-lt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873714-4639-4B26-AF5F-B1595DC93D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5606" y="0"/>
            <a:ext cx="5051594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E1916E-4666-4129-AF95-22BE027A14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 flipV="1">
            <a:off x="6748655" y="0"/>
            <a:ext cx="41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859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9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CBB02ED-30FF-4234-8DEC-CE832C1833C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CBB02ED-30FF-4234-8DEC-CE832C1833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1C8D3259-1C1D-48DF-A258-96D3AC56A60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217998-77F8-44FA-8C98-B7EED202AF21}"/>
              </a:ext>
            </a:extLst>
          </p:cNvPr>
          <p:cNvSpPr/>
          <p:nvPr userDrawn="1"/>
        </p:nvSpPr>
        <p:spPr>
          <a:xfrm>
            <a:off x="8673086" y="3278412"/>
            <a:ext cx="3098569" cy="3151992"/>
          </a:xfrm>
          <a:prstGeom prst="rect">
            <a:avLst/>
          </a:prstGeom>
          <a:solidFill>
            <a:schemeClr val="bg1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6485" dist="21160" dir="2700000" algn="tl" rotWithShape="0">
              <a:srgbClr val="237A56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7FF4DA-FE16-4DF2-AE09-C8EDB8DA770B}"/>
              </a:ext>
            </a:extLst>
          </p:cNvPr>
          <p:cNvSpPr/>
          <p:nvPr userDrawn="1"/>
        </p:nvSpPr>
        <p:spPr>
          <a:xfrm>
            <a:off x="8948987" y="3559070"/>
            <a:ext cx="2546767" cy="2590676"/>
          </a:xfrm>
          <a:prstGeom prst="rect">
            <a:avLst/>
          </a:pr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A4AAAC-170B-49BD-9A0B-8DE0DE705057}"/>
              </a:ext>
            </a:extLst>
          </p:cNvPr>
          <p:cNvSpPr txBox="1"/>
          <p:nvPr userDrawn="1"/>
        </p:nvSpPr>
        <p:spPr>
          <a:xfrm>
            <a:off x="9543497" y="4250917"/>
            <a:ext cx="1357746" cy="1206982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rgbClr val="71747C"/>
                </a:solidFill>
              </a:rPr>
              <a:t>Click to add picture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227908" y="2807514"/>
            <a:ext cx="7024833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 sz="340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935992-B642-4274-B080-B27A4438FED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229212" y="2062932"/>
            <a:ext cx="716583" cy="47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2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70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CBB02ED-30FF-4234-8DEC-CE832C1833C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CBB02ED-30FF-4234-8DEC-CE832C1833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00E9D0-FE37-4AEF-B7C3-A89D73D44D5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217998-77F8-44FA-8C98-B7EED202AF21}"/>
              </a:ext>
            </a:extLst>
          </p:cNvPr>
          <p:cNvSpPr/>
          <p:nvPr userDrawn="1"/>
        </p:nvSpPr>
        <p:spPr>
          <a:xfrm>
            <a:off x="8673086" y="3278412"/>
            <a:ext cx="3098569" cy="3151992"/>
          </a:xfrm>
          <a:prstGeom prst="rect">
            <a:avLst/>
          </a:prstGeom>
          <a:solidFill>
            <a:schemeClr val="bg1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6485" dist="21160" dir="2700000" algn="tl" rotWithShape="0">
              <a:srgbClr val="237A56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7FF4DA-FE16-4DF2-AE09-C8EDB8DA770B}"/>
              </a:ext>
            </a:extLst>
          </p:cNvPr>
          <p:cNvSpPr/>
          <p:nvPr userDrawn="1"/>
        </p:nvSpPr>
        <p:spPr>
          <a:xfrm>
            <a:off x="8948987" y="3559070"/>
            <a:ext cx="2546767" cy="2590676"/>
          </a:xfrm>
          <a:prstGeom prst="rect">
            <a:avLst/>
          </a:pr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A4AAAC-170B-49BD-9A0B-8DE0DE705057}"/>
              </a:ext>
            </a:extLst>
          </p:cNvPr>
          <p:cNvSpPr txBox="1"/>
          <p:nvPr userDrawn="1"/>
        </p:nvSpPr>
        <p:spPr>
          <a:xfrm>
            <a:off x="9543497" y="4250917"/>
            <a:ext cx="1357746" cy="1206982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rgbClr val="71747C"/>
                </a:solidFill>
              </a:rPr>
              <a:t>Click to add picture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5E680129-ED69-410F-8FEE-83AB982A32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7908" y="2807514"/>
            <a:ext cx="7024833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 sz="340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789EAD5-336D-41A4-8F31-97C75BE99E9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229212" y="2062932"/>
            <a:ext cx="716583" cy="47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9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387530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5731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C234B2D-663F-433A-A9DB-F5A2FE259DE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305131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C234B2D-663F-433A-A9DB-F5A2FE259D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FCE4FFF-81B3-4CDA-B0A1-3363FFB22A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35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 sz="3200"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54B2F8-C51F-4566-BAC0-8A0C8E575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399" y="2085628"/>
            <a:ext cx="10933801" cy="408913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>
                <a:latin typeface="+mn-lt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>
                <a:latin typeface="+mn-lt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3000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B4902E-83AE-DFAE-FB2D-C5AAC10A8193}"/>
              </a:ext>
            </a:extLst>
          </p:cNvPr>
          <p:cNvSpPr/>
          <p:nvPr userDrawn="1"/>
        </p:nvSpPr>
        <p:spPr>
          <a:xfrm>
            <a:off x="0" y="0"/>
            <a:ext cx="5177018" cy="6858000"/>
          </a:xfrm>
          <a:prstGeom prst="rect">
            <a:avLst/>
          </a:prstGeom>
          <a:solidFill>
            <a:srgbClr val="232326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nderson BCG Sans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306793A-5DA2-7975-320A-50E0A0A7E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888" y="2562592"/>
            <a:ext cx="1992087" cy="915892"/>
          </a:xfrm>
        </p:spPr>
        <p:txBody>
          <a:bodyPr vert="horz"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Henderson BCG Mod Light" panose="02060403040403060203" pitchFamily="18" charset="77"/>
                <a:cs typeface="Henderson BCG Mod Light" panose="02060403040403060203" pitchFamily="18" charset="77"/>
              </a:rPr>
              <a:t>Executive Summary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059FBA2-F353-84F6-E090-FF1952420E92}"/>
              </a:ext>
            </a:extLst>
          </p:cNvPr>
          <p:cNvSpPr txBox="1">
            <a:spLocks/>
          </p:cNvSpPr>
          <p:nvPr userDrawn="1"/>
        </p:nvSpPr>
        <p:spPr>
          <a:xfrm>
            <a:off x="2838849" y="3467468"/>
            <a:ext cx="1992087" cy="286232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3000"/>
              </a:lnSpc>
              <a:spcBef>
                <a:spcPct val="0"/>
              </a:spcBef>
              <a:buNone/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>
                <a:solidFill>
                  <a:srgbClr val="00A888"/>
                </a:solidFill>
                <a:latin typeface="Henderson BCG Mod Light" panose="02060403040403060203" pitchFamily="18" charset="77"/>
                <a:cs typeface="Henderson BCG Mod Light" panose="02060403040403060203" pitchFamily="18" charset="77"/>
              </a:rPr>
              <a:t>Template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4EC2E1-6018-1F28-C71A-1CE5666C31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3508"/>
          <a:stretch/>
        </p:blipFill>
        <p:spPr>
          <a:xfrm>
            <a:off x="0" y="685398"/>
            <a:ext cx="3552533" cy="45707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E9D49A-9C1D-ADFD-E0F1-55D1319A4BA0}"/>
              </a:ext>
            </a:extLst>
          </p:cNvPr>
          <p:cNvSpPr/>
          <p:nvPr userDrawn="1"/>
        </p:nvSpPr>
        <p:spPr>
          <a:xfrm>
            <a:off x="5177018" y="0"/>
            <a:ext cx="7014982" cy="6858000"/>
          </a:xfrm>
          <a:prstGeom prst="rect">
            <a:avLst/>
          </a:prstGeom>
          <a:solidFill>
            <a:srgbClr val="E4E4E9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nderson BCG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880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slice headin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39B814D-48A3-4A12-94C5-3B232E11812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158808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39B814D-48A3-4A12-94C5-3B232E1181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ltGray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630000" y="1544274"/>
            <a:ext cx="3452400" cy="1495794"/>
          </a:xfrm>
          <a:noFill/>
        </p:spPr>
        <p:txBody>
          <a:bodyPr vert="horz" wrap="square" lIns="0" tIns="0" rIns="320040" bIns="0" anchor="b">
            <a:noAutofit/>
          </a:bodyPr>
          <a:lstStyle>
            <a:lvl1pPr>
              <a:defRPr sz="3200">
                <a:solidFill>
                  <a:srgbClr val="21BF6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5271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box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1D9D905A-2472-4769-A48D-A1E42101012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340601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1D9D905A-2472-4769-A48D-A1E4210101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solidFill>
              <a:srgbClr val="21BF61"/>
            </a:solidFill>
          </a:ln>
        </p:spPr>
        <p:txBody>
          <a:bodyPr vert="horz"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9" name="Rectangle 58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>
            <a:solidFill>
              <a:srgbClr val="21BF6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323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line">
    <p:bg bwMode="black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27B99AE-C6E2-41E4-AADE-29F89C93F7E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4571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27B99AE-C6E2-41E4-AADE-29F89C93F7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vert="horz" anchor="t">
            <a:noAutofit/>
          </a:bodyPr>
          <a:lstStyle>
            <a:lvl1pPr>
              <a:defRPr sz="5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cxnSp>
        <p:nvCxnSpPr>
          <p:cNvPr id="148" name="Straight Connector 147"/>
          <p:cNvCxnSpPr/>
          <p:nvPr userDrawn="1"/>
        </p:nvCxnSpPr>
        <p:spPr bwMode="white">
          <a:xfrm>
            <a:off x="618898" y="3680016"/>
            <a:ext cx="11576304" cy="0"/>
          </a:xfrm>
          <a:prstGeom prst="line">
            <a:avLst/>
          </a:prstGeom>
          <a:ln w="19050" cmpd="sng">
            <a:solidFill>
              <a:srgbClr val="21BF6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05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one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170228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84277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ighlight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8B119FE-0804-41D6-8FAD-1A565AB4B50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519825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8B119FE-0804-41D6-8FAD-1A565AB4B5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92263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7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400" b="1" i="0" baseline="0">
              <a:solidFill>
                <a:srgbClr val="FFFFFF"/>
              </a:solidFill>
              <a:latin typeface="Henderson BCG Sans" panose="020B0502030402020204" pitchFamily="34" charset="0"/>
              <a:ea typeface="+mj-ea"/>
              <a:cs typeface="+mj-cs"/>
              <a:sym typeface="Henderson BCG Sans" panose="020B05020304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>
              <a:solidFill>
                <a:prstClr val="white"/>
              </a:solidFill>
              <a:sym typeface="+mn-lt"/>
            </a:endParaRPr>
          </a:p>
        </p:txBody>
      </p:sp>
      <p:sp>
        <p:nvSpPr>
          <p:cNvPr id="20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/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5E4DFB-A52E-4ACD-81F6-F0948EBC9B4B}"/>
              </a:ext>
            </a:extLst>
          </p:cNvPr>
          <p:cNvSpPr/>
          <p:nvPr userDrawn="1"/>
        </p:nvSpPr>
        <p:spPr>
          <a:xfrm>
            <a:off x="7165606" y="0"/>
            <a:ext cx="5026394" cy="5665229"/>
          </a:xfrm>
          <a:prstGeom prst="rect">
            <a:avLst/>
          </a:prstGeom>
          <a:solidFill>
            <a:schemeClr val="bg1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B421CCA-0496-436D-9D63-FE21EAD2C7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72364" y="3254339"/>
            <a:ext cx="5428872" cy="36036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B62493A-9602-4961-854B-F3AC559B0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 flipV="1">
            <a:off x="6748655" y="0"/>
            <a:ext cx="416951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077922-DD50-4091-9FB9-6A90344541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91600" y="1"/>
            <a:ext cx="47004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6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one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84483A4-B580-4AD4-A2E6-E2FBDB45B52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765214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84483A4-B580-4AD4-A2E6-E2FBDB45B5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Date Placeholder 1"/>
          <p:cNvSpPr>
            <a:spLocks noGrp="1"/>
          </p:cNvSpPr>
          <p:nvPr>
            <p:ph type="dt" sz="half" idx="29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496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alf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1772EB6-8C2B-416C-B698-0E475979630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626937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1772EB6-8C2B-416C-B698-0E47597963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23524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two third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AE74108-8BC7-4F50-A75D-10E25E3EFCC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628477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AE74108-8BC7-4F50-A75D-10E25E3EFC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16394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804650"/>
            <a:ext cx="6247552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809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ft arrow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9FC77C1-CF09-48E9-9C80-D0AC60CA4AE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430592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9FC77C1-CF09-48E9-9C80-D0AC60CA4A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34689FC1-542B-466C-BB5F-B6680C6EC2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21BF6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67257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left arrow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61A0193-B448-45BD-8D83-10692B54E8C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222987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61A0193-B448-45BD-8D83-10692B54E8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Freeform 14">
            <a:extLst>
              <a:ext uri="{FF2B5EF4-FFF2-40B4-BE49-F238E27FC236}">
                <a16:creationId xmlns:a16="http://schemas.microsoft.com/office/drawing/2014/main" id="{25510967-361D-4165-AF82-24EED5DEAA4A}"/>
              </a:ext>
            </a:extLst>
          </p:cNvPr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21BF6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7917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one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1014668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2082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one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E4B8A33-4EC4-4C1E-A687-1142DC6E539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342163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E4B8A33-4EC4-4C1E-A687-1142DC6E53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7419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half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D70F52D-56AA-429C-B3A4-A8B407B0EC8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591809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D70F52D-56AA-429C-B3A4-A8B407B0EC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ate Placeholder 7"/>
          <p:cNvSpPr>
            <a:spLocks noGrp="1"/>
          </p:cNvSpPr>
          <p:nvPr>
            <p:ph type="dt" sz="half" idx="16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871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half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E71EC37-5C52-4548-AE62-E8F8BAFEBFC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160303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E71EC37-5C52-4548-AE62-E8F8BAFEBF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TextBox 12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3807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two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1A98426-7553-4BC6-B68B-8D83D6BBF26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384087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1A98426-7553-4BC6-B68B-8D83D6BBF2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280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8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39B814D-48A3-4A12-94C5-3B232E11812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39B814D-48A3-4A12-94C5-3B232E1181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ltGray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697F3D-14C2-4710-93EA-8EDEA9EFA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381342" y="381342"/>
            <a:ext cx="6858001" cy="609532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15AA57-619A-42C3-B2E1-CFB77BFE9DFF}"/>
              </a:ext>
            </a:extLst>
          </p:cNvPr>
          <p:cNvSpPr/>
          <p:nvPr userDrawn="1"/>
        </p:nvSpPr>
        <p:spPr>
          <a:xfrm>
            <a:off x="-2" y="-1"/>
            <a:ext cx="6095321" cy="6857999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135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824637-9BFD-4EE2-A8F6-E53E5EC8BB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6095323" y="0"/>
            <a:ext cx="416951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630000" y="591774"/>
            <a:ext cx="3452400" cy="1495795"/>
          </a:xfrm>
          <a:prstGeom prst="rect">
            <a:avLst/>
          </a:prstGeom>
          <a:noFill/>
        </p:spPr>
        <p:txBody>
          <a:bodyPr vert="horz" wrap="square" lIns="0" tIns="0" rIns="320040" bIns="0" anchor="b">
            <a:noAutofit/>
          </a:bodyPr>
          <a:lstStyle>
            <a:lvl1pPr>
              <a:defRPr sz="32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436432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EA95708-76A1-4ABF-80BD-33B85E386BE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972364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EA95708-76A1-4ABF-80BD-33B85E386B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6986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green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7BBF838-DDC3-4C1D-93C0-AB21BC5A600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391046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7BBF838-DDC3-4C1D-93C0-AB21BC5A60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</p:spTree>
    <p:extLst>
      <p:ext uri="{BB962C8B-B14F-4D97-AF65-F5344CB8AC3E}">
        <p14:creationId xmlns:p14="http://schemas.microsoft.com/office/powerpoint/2010/main" val="270558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ic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7ACED4D-6EF6-4977-A3D9-DE68040E253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80609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7ACED4D-6EF6-4977-A3D9-DE68040E25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6" name="Rectangle 5"/>
          <p:cNvSpPr/>
          <p:nvPr userDrawn="1"/>
        </p:nvSpPr>
        <p:spPr bwMode="white">
          <a:xfrm>
            <a:off x="630000" y="625475"/>
            <a:ext cx="932688" cy="932688"/>
          </a:xfrm>
          <a:prstGeom prst="rect">
            <a:avLst/>
          </a:prstGeom>
          <a:noFill/>
          <a:ln>
            <a:solidFill>
              <a:srgbClr val="21B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</p:spTree>
    <p:extLst>
      <p:ext uri="{BB962C8B-B14F-4D97-AF65-F5344CB8AC3E}">
        <p14:creationId xmlns:p14="http://schemas.microsoft.com/office/powerpoint/2010/main" val="337966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44459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24" imgH="324" progId="TCLayout.ActiveDocument.1">
                  <p:embed/>
                </p:oleObj>
              </mc:Choice>
              <mc:Fallback>
                <p:oleObj name="think-cell Slide" r:id="rId3" imgW="324" imgH="32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29B6EC-AE4A-4771-B039-3685DE664F4B}"/>
              </a:ext>
            </a:extLst>
          </p:cNvPr>
          <p:cNvSpPr txBox="1"/>
          <p:nvPr userDrawn="1"/>
        </p:nvSpPr>
        <p:spPr bwMode="white"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17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 gra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CBB02ED-30FF-4234-8DEC-CE832C1833C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146807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CBB02ED-30FF-4234-8DEC-CE832C1833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 userDrawn="1"/>
        </p:nvSpPr>
        <p:spPr bwMode="white">
          <a:xfrm>
            <a:off x="11167872" y="640440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 bwMode="white"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 sz="3200">
                <a:solidFill>
                  <a:srgbClr val="FFFFFF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83007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5654C9A3-B1F6-46C8-88E1-95FF336BB27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922597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5654C9A3-B1F6-46C8-88E1-95FF336BB2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1425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green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9224ABF-4748-4980-B7E2-0B087EE6F71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3312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9224ABF-4748-4980-B7E2-0B087EE6F7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 userDrawn="1"/>
        </p:nvSpPr>
        <p:spPr bwMode="white"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02310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1F9E230-8198-4882-B586-954A535DA6B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331692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1F9E230-8198-4882-B586-954A535DA6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70A884-D1C9-4250-A7A1-B56BDEF292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21826" y="1664256"/>
            <a:ext cx="6209072" cy="3323987"/>
          </a:xfrm>
        </p:spPr>
        <p:txBody>
          <a:bodyPr wrap="square" lIns="0" tIns="0" rIns="0" bIns="0" anchor="t">
            <a:noAutofit/>
          </a:bodyPr>
          <a:lstStyle>
            <a:lvl1pPr>
              <a:defRPr lang="en-US" sz="900" b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lnSpc>
                <a:spcPct val="100000"/>
              </a:lnSpc>
            </a:pPr>
            <a:endParaRPr lang="en-US"/>
          </a:p>
        </p:txBody>
      </p:sp>
      <p:sp>
        <p:nvSpPr>
          <p:cNvPr id="7" name="Title 6"/>
          <p:cNvSpPr txBox="1">
            <a:spLocks/>
          </p:cNvSpPr>
          <p:nvPr/>
        </p:nvSpPr>
        <p:spPr>
          <a:xfrm>
            <a:off x="639044" y="2973076"/>
            <a:ext cx="3199529" cy="70634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100">
                <a:solidFill>
                  <a:srgbClr val="21BF6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Disclaimer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418698" y="1664256"/>
            <a:ext cx="0" cy="3392129"/>
          </a:xfrm>
          <a:prstGeom prst="line">
            <a:avLst/>
          </a:prstGeom>
          <a:ln w="9525">
            <a:solidFill>
              <a:srgbClr val="21BF61"/>
            </a:solidFill>
            <a:miter lim="800000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2490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6682616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4" imgH="384" progId="TCLayout.ActiveDocument.1">
                  <p:embed/>
                </p:oleObj>
              </mc:Choice>
              <mc:Fallback>
                <p:oleObj name="think-cell Slide" r:id="rId3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Picture 19">
            <a:extLst>
              <a:ext uri="{FF2B5EF4-FFF2-40B4-BE49-F238E27FC236}">
                <a16:creationId xmlns:a16="http://schemas.microsoft.com/office/drawing/2014/main" id="{81FABF6C-EC9B-432D-AC6E-66A1C30E2B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46A376F-BC85-419B-804F-7802813A83C3}"/>
              </a:ext>
            </a:extLst>
          </p:cNvPr>
          <p:cNvSpPr/>
          <p:nvPr userDrawn="1"/>
        </p:nvSpPr>
        <p:spPr>
          <a:xfrm rot="10800000"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222222">
                  <a:alpha val="69000"/>
                </a:srgbClr>
              </a:gs>
              <a:gs pos="0">
                <a:srgbClr val="222222">
                  <a:alpha val="0"/>
                </a:srgbClr>
              </a:gs>
            </a:gsLst>
            <a:lin ang="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B8612DD-A5F5-4A38-9DE0-3ADA9DEAD314}"/>
              </a:ext>
            </a:extLst>
          </p:cNvPr>
          <p:cNvGrpSpPr/>
          <p:nvPr userDrawn="1"/>
        </p:nvGrpSpPr>
        <p:grpSpPr>
          <a:xfrm>
            <a:off x="4242626" y="1458410"/>
            <a:ext cx="3708097" cy="3772029"/>
            <a:chOff x="1803027" y="0"/>
            <a:chExt cx="4712589" cy="479383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BD2B94F-94EA-4EAB-AE64-FBCA41886B9B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F9D4F53-DC24-4C70-8ED2-485A0C8C833C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Title 2">
            <a:extLst>
              <a:ext uri="{FF2B5EF4-FFF2-40B4-BE49-F238E27FC236}">
                <a16:creationId xmlns:a16="http://schemas.microsoft.com/office/drawing/2014/main" id="{8CF63F5B-0B8E-40A5-83E6-B5BF43694349}"/>
              </a:ext>
            </a:extLst>
          </p:cNvPr>
          <p:cNvSpPr txBox="1">
            <a:spLocks/>
          </p:cNvSpPr>
          <p:nvPr userDrawn="1"/>
        </p:nvSpPr>
        <p:spPr>
          <a:xfrm>
            <a:off x="4572800" y="2031697"/>
            <a:ext cx="3047749" cy="1678995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3000"/>
              </a:lnSpc>
              <a:spcBef>
                <a:spcPct val="0"/>
              </a:spcBef>
              <a:buNone/>
              <a:defRPr sz="4000" b="0" kern="0">
                <a:solidFill>
                  <a:srgbClr val="575757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algn="ctr"/>
            <a:r>
              <a:rPr lang="en-US">
                <a:solidFill>
                  <a:srgbClr val="21BF61"/>
                </a:solidFill>
                <a:latin typeface="+mn-lt"/>
                <a:ea typeface="+mn-ea"/>
                <a:cs typeface="+mn-cs"/>
              </a:rPr>
              <a:t>Thank you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8431688-E44F-4CDA-93BE-3077099385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27558" y="1526299"/>
            <a:ext cx="12164441" cy="53317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447A2DB-9E7C-4343-83D3-9A410DB5349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921" y="5570166"/>
            <a:ext cx="2772891" cy="97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4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044EBF1-ABC8-4960-9D21-6F36E99A805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752864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044EBF1-ABC8-4960-9D21-6F36E99A80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9" name="Group 48"/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50" name="No fly zone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6160597 h 6858000"/>
                <a:gd name="connsiteX2" fmla="*/ 11562000 w 12193200"/>
                <a:gd name="connsiteY2" fmla="*/ 6160597 h 6858000"/>
                <a:gd name="connsiteX3" fmla="*/ 11562000 w 12193200"/>
                <a:gd name="connsiteY3" fmla="*/ 622800 h 6858000"/>
                <a:gd name="connsiteX4" fmla="*/ 0 w 12193200"/>
                <a:gd name="connsiteY4" fmla="*/ 0 h 6858000"/>
                <a:gd name="connsiteX5" fmla="*/ 12193200 w 12193200"/>
                <a:gd name="connsiteY5" fmla="*/ 0 h 6858000"/>
                <a:gd name="connsiteX6" fmla="*/ 12193200 w 12193200"/>
                <a:gd name="connsiteY6" fmla="*/ 622800 h 6858000"/>
                <a:gd name="connsiteX7" fmla="*/ 12192000 w 12193200"/>
                <a:gd name="connsiteY7" fmla="*/ 622800 h 6858000"/>
                <a:gd name="connsiteX8" fmla="*/ 12192000 w 12193200"/>
                <a:gd name="connsiteY8" fmla="*/ 6160597 h 6858000"/>
                <a:gd name="connsiteX9" fmla="*/ 12193200 w 12193200"/>
                <a:gd name="connsiteY9" fmla="*/ 6160597 h 6858000"/>
                <a:gd name="connsiteX10" fmla="*/ 12193200 w 12193200"/>
                <a:gd name="connsiteY10" fmla="*/ 6858000 h 6858000"/>
                <a:gd name="connsiteX11" fmla="*/ 12192000 w 12193200"/>
                <a:gd name="connsiteY11" fmla="*/ 6858000 h 6858000"/>
                <a:gd name="connsiteX12" fmla="*/ 11562000 w 12193200"/>
                <a:gd name="connsiteY12" fmla="*/ 6858000 h 6858000"/>
                <a:gd name="connsiteX13" fmla="*/ 630001 w 12193200"/>
                <a:gd name="connsiteY13" fmla="*/ 6858000 h 6858000"/>
                <a:gd name="connsiteX14" fmla="*/ 1 w 12193200"/>
                <a:gd name="connsiteY14" fmla="*/ 6858000 h 6858000"/>
                <a:gd name="connsiteX15" fmla="*/ 1 w 12193200"/>
                <a:gd name="connsiteY15" fmla="*/ 6160597 h 6858000"/>
                <a:gd name="connsiteX16" fmla="*/ 1 w 12193200"/>
                <a:gd name="connsiteY16" fmla="*/ 622800 h 6858000"/>
                <a:gd name="connsiteX17" fmla="*/ 0 w 12193200"/>
                <a:gd name="connsiteY17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6160597"/>
                  </a:lnTo>
                  <a:lnTo>
                    <a:pt x="11562000" y="6160597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rgbClr val="FFEFE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1" name="Baselines / anchors"/>
            <p:cNvGrpSpPr/>
            <p:nvPr userDrawn="1"/>
          </p:nvGrpSpPr>
          <p:grpSpPr>
            <a:xfrm>
              <a:off x="-600" y="622800"/>
              <a:ext cx="12193200" cy="5536800"/>
              <a:chOff x="12623800" y="622800"/>
              <a:chExt cx="11176000" cy="5536800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>
                <a:off x="12623800" y="6228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12623800" y="91421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12623800" y="120562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12623800" y="1497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12623800" y="178844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12623800" y="207985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2623800" y="237126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623800" y="266267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2623800" y="295408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2623800" y="3245499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2623800" y="353691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2623800" y="382832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2623800" y="411973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2623800" y="4411143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2623800" y="470255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12623800" y="499396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12623800" y="528537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12623800" y="557678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12623800" y="586819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12623800" y="6159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utter space"/>
            <p:cNvGrpSpPr/>
            <p:nvPr userDrawn="1"/>
          </p:nvGrpSpPr>
          <p:grpSpPr>
            <a:xfrm>
              <a:off x="1277000" y="623550"/>
              <a:ext cx="9638000" cy="5537047"/>
              <a:chOff x="1277000" y="623550"/>
              <a:chExt cx="9638000" cy="5537047"/>
            </a:xfrm>
          </p:grpSpPr>
          <p:sp>
            <p:nvSpPr>
              <p:cNvPr id="66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0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2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3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4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53" name="Slide edges"/>
            <p:cNvSpPr>
              <a:spLocks/>
            </p:cNvSpPr>
            <p:nvPr/>
          </p:nvSpPr>
          <p:spPr bwMode="auto">
            <a:xfrm>
              <a:off x="-600" y="0"/>
              <a:ext cx="12193200" cy="6858000"/>
            </a:xfrm>
            <a:custGeom>
              <a:avLst/>
              <a:gdLst>
                <a:gd name="T0" fmla="*/ 6024 w 6026"/>
                <a:gd name="T1" fmla="*/ 3394 h 3396"/>
                <a:gd name="T2" fmla="*/ 6024 w 6026"/>
                <a:gd name="T3" fmla="*/ 3391 h 3396"/>
                <a:gd name="T4" fmla="*/ 5 w 6026"/>
                <a:gd name="T5" fmla="*/ 3391 h 3396"/>
                <a:gd name="T6" fmla="*/ 5 w 6026"/>
                <a:gd name="T7" fmla="*/ 5 h 3396"/>
                <a:gd name="T8" fmla="*/ 6021 w 6026"/>
                <a:gd name="T9" fmla="*/ 5 h 3396"/>
                <a:gd name="T10" fmla="*/ 6021 w 6026"/>
                <a:gd name="T11" fmla="*/ 3394 h 3396"/>
                <a:gd name="T12" fmla="*/ 6024 w 6026"/>
                <a:gd name="T13" fmla="*/ 3394 h 3396"/>
                <a:gd name="T14" fmla="*/ 6024 w 6026"/>
                <a:gd name="T15" fmla="*/ 3391 h 3396"/>
                <a:gd name="T16" fmla="*/ 6024 w 6026"/>
                <a:gd name="T17" fmla="*/ 3394 h 3396"/>
                <a:gd name="T18" fmla="*/ 6026 w 6026"/>
                <a:gd name="T19" fmla="*/ 3394 h 3396"/>
                <a:gd name="T20" fmla="*/ 6026 w 6026"/>
                <a:gd name="T21" fmla="*/ 0 h 3396"/>
                <a:gd name="T22" fmla="*/ 0 w 6026"/>
                <a:gd name="T23" fmla="*/ 0 h 3396"/>
                <a:gd name="T24" fmla="*/ 0 w 6026"/>
                <a:gd name="T25" fmla="*/ 3396 h 3396"/>
                <a:gd name="T26" fmla="*/ 6026 w 6026"/>
                <a:gd name="T27" fmla="*/ 3396 h 3396"/>
                <a:gd name="T28" fmla="*/ 6026 w 6026"/>
                <a:gd name="T29" fmla="*/ 3394 h 3396"/>
                <a:gd name="T30" fmla="*/ 6024 w 6026"/>
                <a:gd name="T31" fmla="*/ 3394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26" h="3396">
                  <a:moveTo>
                    <a:pt x="6024" y="3394"/>
                  </a:moveTo>
                  <a:lnTo>
                    <a:pt x="6024" y="3391"/>
                  </a:lnTo>
                  <a:lnTo>
                    <a:pt x="5" y="3391"/>
                  </a:lnTo>
                  <a:lnTo>
                    <a:pt x="5" y="5"/>
                  </a:lnTo>
                  <a:lnTo>
                    <a:pt x="6021" y="5"/>
                  </a:lnTo>
                  <a:lnTo>
                    <a:pt x="6021" y="3394"/>
                  </a:lnTo>
                  <a:lnTo>
                    <a:pt x="6024" y="3394"/>
                  </a:lnTo>
                  <a:lnTo>
                    <a:pt x="6024" y="3391"/>
                  </a:lnTo>
                  <a:lnTo>
                    <a:pt x="6024" y="3394"/>
                  </a:lnTo>
                  <a:lnTo>
                    <a:pt x="6026" y="3394"/>
                  </a:lnTo>
                  <a:lnTo>
                    <a:pt x="6026" y="0"/>
                  </a:lnTo>
                  <a:lnTo>
                    <a:pt x="0" y="0"/>
                  </a:lnTo>
                  <a:lnTo>
                    <a:pt x="0" y="3396"/>
                  </a:lnTo>
                  <a:lnTo>
                    <a:pt x="6026" y="3396"/>
                  </a:lnTo>
                  <a:lnTo>
                    <a:pt x="6026" y="3394"/>
                  </a:lnTo>
                  <a:lnTo>
                    <a:pt x="6024" y="33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Footnote measure"/>
            <p:cNvSpPr>
              <a:spLocks noChangeArrowheads="1"/>
            </p:cNvSpPr>
            <p:nvPr/>
          </p:nvSpPr>
          <p:spPr bwMode="auto">
            <a:xfrm>
              <a:off x="629400" y="6159600"/>
              <a:ext cx="10933200" cy="378584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Whitespace measure"/>
            <p:cNvSpPr>
              <a:spLocks noChangeArrowheads="1"/>
            </p:cNvSpPr>
            <p:nvPr/>
          </p:nvSpPr>
          <p:spPr bwMode="auto">
            <a:xfrm>
              <a:off x="629400" y="1497600"/>
              <a:ext cx="10932229" cy="583200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8" name="Five column measure"/>
            <p:cNvGrpSpPr/>
            <p:nvPr userDrawn="1"/>
          </p:nvGrpSpPr>
          <p:grpSpPr>
            <a:xfrm>
              <a:off x="629400" y="5975122"/>
              <a:ext cx="10933200" cy="79536"/>
              <a:chOff x="629400" y="5975122"/>
              <a:chExt cx="10933200" cy="79536"/>
            </a:xfrm>
          </p:grpSpPr>
          <p:sp>
            <p:nvSpPr>
              <p:cNvPr id="61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59" name="Live area"/>
            <p:cNvSpPr/>
            <p:nvPr/>
          </p:nvSpPr>
          <p:spPr>
            <a:xfrm>
              <a:off x="629400" y="2080801"/>
              <a:ext cx="10933200" cy="4078800"/>
            </a:xfrm>
            <a:custGeom>
              <a:avLst/>
              <a:gdLst>
                <a:gd name="connsiteX0" fmla="*/ 0 w 10931999"/>
                <a:gd name="connsiteY0" fmla="*/ 0 h 5537797"/>
                <a:gd name="connsiteX1" fmla="*/ 10931999 w 10931999"/>
                <a:gd name="connsiteY1" fmla="*/ 0 h 5537797"/>
                <a:gd name="connsiteX2" fmla="*/ 10931999 w 10931999"/>
                <a:gd name="connsiteY2" fmla="*/ 5537797 h 5537797"/>
                <a:gd name="connsiteX3" fmla="*/ 0 w 10931999"/>
                <a:gd name="connsiteY3" fmla="*/ 5537797 h 55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31999" h="5537797">
                  <a:moveTo>
                    <a:pt x="0" y="0"/>
                  </a:moveTo>
                  <a:lnTo>
                    <a:pt x="10931999" y="0"/>
                  </a:lnTo>
                  <a:lnTo>
                    <a:pt x="10931999" y="5537797"/>
                  </a:lnTo>
                  <a:lnTo>
                    <a:pt x="0" y="5537797"/>
                  </a:lnTo>
                  <a:close/>
                </a:path>
              </a:pathLst>
            </a:custGeom>
            <a:noFill/>
            <a:ln w="9525">
              <a:solidFill>
                <a:srgbClr val="E71C57">
                  <a:alpha val="35000"/>
                </a:srgb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endParaRPr lang="en-US" sz="120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Footnote example"/>
            <p:cNvSpPr txBox="1"/>
            <p:nvPr/>
          </p:nvSpPr>
          <p:spPr>
            <a:xfrm>
              <a:off x="630000" y="6185991"/>
              <a:ext cx="9953693" cy="37394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b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1. xxxx  2. xxxx  3. List footnotes in numerical order. Footnote numbers are not bracketed. Use 9pt font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Note: Do not put a period at the end of the note or the source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Source: Include a source for every chart that you use. Separate sources with a semicolon; BCG-related sources go at the end</a:t>
              </a: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6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9599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63" Type="http://schemas.openxmlformats.org/officeDocument/2006/relationships/slideLayout" Target="../slideLayouts/slideLayout63.xml"/><Relationship Id="rId84" Type="http://schemas.openxmlformats.org/officeDocument/2006/relationships/slideLayout" Target="../slideLayouts/slideLayout84.xml"/><Relationship Id="rId138" Type="http://schemas.openxmlformats.org/officeDocument/2006/relationships/slideLayout" Target="../slideLayouts/slideLayout138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28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134" Type="http://schemas.openxmlformats.org/officeDocument/2006/relationships/slideLayout" Target="../slideLayouts/slideLayout134.xml"/><Relationship Id="rId139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24" Type="http://schemas.openxmlformats.org/officeDocument/2006/relationships/slideLayout" Target="../slideLayouts/slideLayout124.xml"/><Relationship Id="rId129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4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130" Type="http://schemas.openxmlformats.org/officeDocument/2006/relationships/slideLayout" Target="../slideLayouts/slideLayout130.xml"/><Relationship Id="rId135" Type="http://schemas.openxmlformats.org/officeDocument/2006/relationships/slideLayout" Target="../slideLayouts/slideLayout135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125" Type="http://schemas.openxmlformats.org/officeDocument/2006/relationships/slideLayout" Target="../slideLayouts/slideLayout125.xml"/><Relationship Id="rId141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131" Type="http://schemas.openxmlformats.org/officeDocument/2006/relationships/slideLayout" Target="../slideLayouts/slideLayout131.xml"/><Relationship Id="rId136" Type="http://schemas.openxmlformats.org/officeDocument/2006/relationships/slideLayout" Target="../slideLayouts/slideLayout136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142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137" Type="http://schemas.openxmlformats.org/officeDocument/2006/relationships/slideLayout" Target="../slideLayouts/slideLayout13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32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7" Type="http://schemas.openxmlformats.org/officeDocument/2006/relationships/slideLayout" Target="../slideLayouts/slideLayout47.xml"/><Relationship Id="rId68" Type="http://schemas.openxmlformats.org/officeDocument/2006/relationships/slideLayout" Target="../slideLayouts/slideLayout68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33" Type="http://schemas.openxmlformats.org/officeDocument/2006/relationships/slideLayout" Target="../slideLayouts/slideLayout133.xml"/><Relationship Id="rId16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40"/>
            </p:custDataLst>
            <p:extLst>
              <p:ext uri="{D42A27DB-BD31-4B8C-83A1-F6EECF244321}">
                <p14:modId xmlns:p14="http://schemas.microsoft.com/office/powerpoint/2010/main" val="208037430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1" imgW="270" imgH="270" progId="TCLayout.ActiveDocument.1">
                  <p:embed/>
                </p:oleObj>
              </mc:Choice>
              <mc:Fallback>
                <p:oleObj name="think-cell Slide" r:id="rId141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14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630000" y="622800"/>
            <a:ext cx="10933350" cy="400751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30000" y="2110878"/>
            <a:ext cx="10933350" cy="40751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Level six</a:t>
            </a:r>
          </a:p>
          <a:p>
            <a:pPr lvl="6"/>
            <a:r>
              <a:rPr lang="en-US"/>
              <a:t>Level seven</a:t>
            </a:r>
          </a:p>
          <a:p>
            <a:pPr lvl="7"/>
            <a:r>
              <a:rPr lang="en-US"/>
              <a:t>Level eight</a:t>
            </a:r>
          </a:p>
          <a:p>
            <a:pPr lvl="8"/>
            <a:r>
              <a:rPr lang="en-US"/>
              <a:t>Level nine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algn="r">
              <a:defRPr sz="1000" kern="0">
                <a:solidFill>
                  <a:prstClr val="white">
                    <a:lumMod val="50000"/>
                  </a:prstClr>
                </a:solidFill>
                <a:latin typeface="Henderson BCG Sans Light"/>
              </a:defRPr>
            </a:lvl1pPr>
          </a:lstStyle>
          <a:p>
            <a:pPr lvl="0"/>
            <a:fld id="{DFCF27A5-1A5B-48D3-A060-2758FFBB1ADD}" type="slidenum">
              <a:rPr lang="en-US" smtClean="0"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lvl="0"/>
              <a:t>‹#›</a:t>
            </a:fld>
            <a:endParaRPr lang="en-US"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336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15" r:id="rId1"/>
    <p:sldLayoutId id="2147485185" r:id="rId2"/>
    <p:sldLayoutId id="2147485186" r:id="rId3"/>
    <p:sldLayoutId id="2147485187" r:id="rId4"/>
    <p:sldLayoutId id="2147485188" r:id="rId5"/>
    <p:sldLayoutId id="2147485189" r:id="rId6"/>
    <p:sldLayoutId id="2147485190" r:id="rId7"/>
    <p:sldLayoutId id="2147485191" r:id="rId8"/>
    <p:sldLayoutId id="2147485192" r:id="rId9"/>
    <p:sldLayoutId id="2147485193" r:id="rId10"/>
    <p:sldLayoutId id="2147485194" r:id="rId11"/>
    <p:sldLayoutId id="2147485195" r:id="rId12"/>
    <p:sldLayoutId id="2147485196" r:id="rId13"/>
    <p:sldLayoutId id="2147485197" r:id="rId14"/>
    <p:sldLayoutId id="2147485198" r:id="rId15"/>
    <p:sldLayoutId id="2147485199" r:id="rId16"/>
    <p:sldLayoutId id="2147485200" r:id="rId17"/>
    <p:sldLayoutId id="2147485201" r:id="rId18"/>
    <p:sldLayoutId id="2147485202" r:id="rId19"/>
    <p:sldLayoutId id="2147485203" r:id="rId20"/>
    <p:sldLayoutId id="2147485204" r:id="rId21"/>
    <p:sldLayoutId id="2147485205" r:id="rId22"/>
    <p:sldLayoutId id="2147485206" r:id="rId23"/>
    <p:sldLayoutId id="2147485207" r:id="rId24"/>
    <p:sldLayoutId id="2147485208" r:id="rId25"/>
    <p:sldLayoutId id="2147485209" r:id="rId26"/>
    <p:sldLayoutId id="2147485210" r:id="rId27"/>
    <p:sldLayoutId id="2147485211" r:id="rId28"/>
    <p:sldLayoutId id="2147485212" r:id="rId29"/>
    <p:sldLayoutId id="2147485213" r:id="rId30"/>
    <p:sldLayoutId id="2147485214" r:id="rId31"/>
    <p:sldLayoutId id="2147485247" r:id="rId32"/>
    <p:sldLayoutId id="2147485248" r:id="rId33"/>
    <p:sldLayoutId id="2147485249" r:id="rId34"/>
    <p:sldLayoutId id="2147485250" r:id="rId35"/>
    <p:sldLayoutId id="2147485251" r:id="rId36"/>
    <p:sldLayoutId id="2147485252" r:id="rId37"/>
    <p:sldLayoutId id="2147485253" r:id="rId38"/>
    <p:sldLayoutId id="2147485254" r:id="rId39"/>
    <p:sldLayoutId id="2147485215" r:id="rId40"/>
    <p:sldLayoutId id="2147485216" r:id="rId41"/>
    <p:sldLayoutId id="2147485217" r:id="rId42"/>
    <p:sldLayoutId id="2147485218" r:id="rId43"/>
    <p:sldLayoutId id="2147485219" r:id="rId44"/>
    <p:sldLayoutId id="2147485220" r:id="rId45"/>
    <p:sldLayoutId id="2147485221" r:id="rId46"/>
    <p:sldLayoutId id="2147485222" r:id="rId47"/>
    <p:sldLayoutId id="2147485223" r:id="rId48"/>
    <p:sldLayoutId id="2147485224" r:id="rId49"/>
    <p:sldLayoutId id="2147485225" r:id="rId50"/>
    <p:sldLayoutId id="2147485226" r:id="rId51"/>
    <p:sldLayoutId id="2147485227" r:id="rId52"/>
    <p:sldLayoutId id="2147485228" r:id="rId53"/>
    <p:sldLayoutId id="2147485229" r:id="rId54"/>
    <p:sldLayoutId id="2147485230" r:id="rId55"/>
    <p:sldLayoutId id="2147485231" r:id="rId56"/>
    <p:sldLayoutId id="2147485232" r:id="rId57"/>
    <p:sldLayoutId id="2147485233" r:id="rId58"/>
    <p:sldLayoutId id="2147485234" r:id="rId59"/>
    <p:sldLayoutId id="2147485235" r:id="rId60"/>
    <p:sldLayoutId id="2147485236" r:id="rId61"/>
    <p:sldLayoutId id="2147485237" r:id="rId62"/>
    <p:sldLayoutId id="2147485238" r:id="rId63"/>
    <p:sldLayoutId id="2147485239" r:id="rId64"/>
    <p:sldLayoutId id="2147485240" r:id="rId65"/>
    <p:sldLayoutId id="2147485241" r:id="rId66"/>
    <p:sldLayoutId id="2147485242" r:id="rId67"/>
    <p:sldLayoutId id="2147485243" r:id="rId68"/>
    <p:sldLayoutId id="2147485244" r:id="rId69"/>
    <p:sldLayoutId id="2147485245" r:id="rId70"/>
    <p:sldLayoutId id="2147485246" r:id="rId71"/>
    <p:sldLayoutId id="2147485086" r:id="rId72"/>
    <p:sldLayoutId id="2147485183" r:id="rId73"/>
    <p:sldLayoutId id="2147485255" r:id="rId74"/>
    <p:sldLayoutId id="2147485158" r:id="rId75"/>
    <p:sldLayoutId id="2147485113" r:id="rId76"/>
    <p:sldLayoutId id="2147485114" r:id="rId77"/>
    <p:sldLayoutId id="2147485154" r:id="rId78"/>
    <p:sldLayoutId id="2147485162" r:id="rId79"/>
    <p:sldLayoutId id="2147485149" r:id="rId80"/>
    <p:sldLayoutId id="2147485087" r:id="rId81"/>
    <p:sldLayoutId id="2147485112" r:id="rId82"/>
    <p:sldLayoutId id="2147485155" r:id="rId83"/>
    <p:sldLayoutId id="2147485164" r:id="rId84"/>
    <p:sldLayoutId id="2147485109" r:id="rId85"/>
    <p:sldLayoutId id="2147485165" r:id="rId86"/>
    <p:sldLayoutId id="2147485110" r:id="rId87"/>
    <p:sldLayoutId id="2147485166" r:id="rId88"/>
    <p:sldLayoutId id="2147485156" r:id="rId89"/>
    <p:sldLayoutId id="2147485167" r:id="rId90"/>
    <p:sldLayoutId id="2147485108" r:id="rId91"/>
    <p:sldLayoutId id="2147485107" r:id="rId92"/>
    <p:sldLayoutId id="2147485106" r:id="rId93"/>
    <p:sldLayoutId id="2147485090" r:id="rId94"/>
    <p:sldLayoutId id="2147485091" r:id="rId95"/>
    <p:sldLayoutId id="2147485092" r:id="rId96"/>
    <p:sldLayoutId id="2147485093" r:id="rId97"/>
    <p:sldLayoutId id="2147485116" r:id="rId98"/>
    <p:sldLayoutId id="2147485161" r:id="rId99"/>
    <p:sldLayoutId id="2147485159" r:id="rId100"/>
    <p:sldLayoutId id="2147485119" r:id="rId101"/>
    <p:sldLayoutId id="2147485184" r:id="rId102"/>
    <p:sldLayoutId id="2147485137" r:id="rId103"/>
    <p:sldLayoutId id="2147485120" r:id="rId104"/>
    <p:sldLayoutId id="2147485121" r:id="rId105"/>
    <p:sldLayoutId id="2147485141" r:id="rId106"/>
    <p:sldLayoutId id="2147485163" r:id="rId107"/>
    <p:sldLayoutId id="2147485139" r:id="rId108"/>
    <p:sldLayoutId id="2147485140" r:id="rId109"/>
    <p:sldLayoutId id="2147485122" r:id="rId110"/>
    <p:sldLayoutId id="2147485123" r:id="rId111"/>
    <p:sldLayoutId id="2147485151" r:id="rId112"/>
    <p:sldLayoutId id="2147485168" r:id="rId113"/>
    <p:sldLayoutId id="2147485127" r:id="rId114"/>
    <p:sldLayoutId id="2147485169" r:id="rId115"/>
    <p:sldLayoutId id="2147485126" r:id="rId116"/>
    <p:sldLayoutId id="2147485170" r:id="rId117"/>
    <p:sldLayoutId id="2147485153" r:id="rId118"/>
    <p:sldLayoutId id="2147485171" r:id="rId119"/>
    <p:sldLayoutId id="2147485128" r:id="rId120"/>
    <p:sldLayoutId id="2147485129" r:id="rId121"/>
    <p:sldLayoutId id="2147485130" r:id="rId122"/>
    <p:sldLayoutId id="2147485131" r:id="rId123"/>
    <p:sldLayoutId id="2147485145" r:id="rId124"/>
    <p:sldLayoutId id="2147485133" r:id="rId125"/>
    <p:sldLayoutId id="2147485144" r:id="rId126"/>
    <p:sldLayoutId id="2147485134" r:id="rId127"/>
    <p:sldLayoutId id="2147485146" r:id="rId128"/>
    <p:sldLayoutId id="2147485160" r:id="rId129"/>
    <p:sldLayoutId id="2147485172" r:id="rId130"/>
    <p:sldLayoutId id="2147485173" r:id="rId131"/>
    <p:sldLayoutId id="2147485174" r:id="rId132"/>
    <p:sldLayoutId id="2147485175" r:id="rId133"/>
    <p:sldLayoutId id="2147485176" r:id="rId134"/>
    <p:sldLayoutId id="2147485177" r:id="rId135"/>
    <p:sldLayoutId id="2147485178" r:id="rId136"/>
    <p:sldLayoutId id="2147485179" r:id="rId137"/>
    <p:sldLayoutId id="2147485180" r:id="rId138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3000"/>
        </a:lnSpc>
        <a:spcBef>
          <a:spcPct val="0"/>
        </a:spcBef>
        <a:buNone/>
        <a:defRPr sz="2800" kern="0">
          <a:solidFill>
            <a:srgbClr val="21BF61"/>
          </a:solidFill>
          <a:latin typeface="+mj-lt"/>
          <a:ea typeface="+mj-ea"/>
          <a:cs typeface="+mj-cs"/>
          <a:sym typeface="Trebuchet MS" panose="020B0603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300"/>
        </a:spcAft>
        <a:buClr>
          <a:srgbClr val="21BF61"/>
        </a:buClr>
        <a:buFont typeface="Arial" panose="020B0604020202020204" pitchFamily="34" charset="0"/>
        <a:buChar char="​"/>
        <a:defRPr lang="en-US" sz="1200" kern="120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1pPr>
      <a:lvl2pPr marL="284400" indent="-1728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rgbClr val="000000"/>
        </a:buClr>
        <a:buFont typeface="Arial" panose="020B0604020202020204" pitchFamily="34" charset="0"/>
        <a:buChar char="•"/>
        <a:defRPr lang="en-US" sz="1200" kern="120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2pPr>
      <a:lvl3pPr marL="511200" indent="-1656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rgbClr val="000000"/>
        </a:buClr>
        <a:buFont typeface="Trebuchet MS" panose="020B0603020202020204" pitchFamily="34" charset="0"/>
        <a:buChar char="–"/>
        <a:defRPr lang="en-US" sz="1200" kern="120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rgbClr val="21BF61"/>
        </a:buClr>
        <a:buFont typeface="Arial" panose="020B0604020202020204" pitchFamily="34" charset="0"/>
        <a:buChar char="​"/>
        <a:defRPr lang="en-US" sz="1600" b="0" kern="120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21BF61"/>
        </a:buClr>
        <a:buFont typeface="Arial" panose="020B0604020202020204" pitchFamily="34" charset="0"/>
        <a:buChar char="​"/>
        <a:defRPr lang="en-US" sz="1600" b="1" kern="1200" smtClean="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5pPr>
      <a:lvl6pPr marL="269875" indent="-1524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rgbClr val="000000"/>
        </a:buClr>
        <a:buFont typeface="Arial" panose="020B0604020202020204" pitchFamily="34" charset="0"/>
        <a:buChar char="•"/>
        <a:defRPr lang="en-US" sz="1600" kern="1200" smtClean="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6pPr>
      <a:lvl7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Clr>
          <a:srgbClr val="21BF61"/>
        </a:buClr>
        <a:buFont typeface="Arial" panose="020B0604020202020204" pitchFamily="34" charset="0"/>
        <a:buChar char="​"/>
        <a:defRPr lang="en-US" sz="4400" kern="1200" baseline="0" smtClean="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7pPr>
      <a:lvl8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0"/>
        </a:spcAft>
        <a:buClr>
          <a:srgbClr val="21BF61"/>
        </a:buClr>
        <a:buFont typeface="Arial" panose="020B0604020202020204" pitchFamily="34" charset="0"/>
        <a:buChar char="​"/>
        <a:defRPr lang="en-US" sz="5400" b="0" kern="1200" baseline="0" smtClean="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8pPr>
      <a:lvl9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Clr>
          <a:srgbClr val="21BF61"/>
        </a:buClr>
        <a:buFont typeface="Arial" panose="020B0604020202020204" pitchFamily="34" charset="0"/>
        <a:buChar char="​"/>
        <a:defRPr lang="en-US" sz="2400" b="0" kern="1200" baseline="0" dirty="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11" userDrawn="1">
          <p15:clr>
            <a:srgbClr val="F26B43"/>
          </p15:clr>
        </p15:guide>
        <p15:guide id="2" pos="396" userDrawn="1">
          <p15:clr>
            <a:srgbClr val="F26B43"/>
          </p15:clr>
        </p15:guide>
        <p15:guide id="3" pos="7284" userDrawn="1">
          <p15:clr>
            <a:srgbClr val="F26B43"/>
          </p15:clr>
        </p15:guide>
        <p15:guide id="4" orient="horz" pos="38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4.xml"/><Relationship Id="rId1" Type="http://schemas.openxmlformats.org/officeDocument/2006/relationships/tags" Target="../tags/tag181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3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5687A-FF04-72FB-5A15-19913FAAD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 hidden="1">
            <a:extLst>
              <a:ext uri="{FF2B5EF4-FFF2-40B4-BE49-F238E27FC236}">
                <a16:creationId xmlns:a16="http://schemas.microsoft.com/office/drawing/2014/main" id="{9E6C3E6D-C8FF-5833-8EC2-F4CD8FE76B4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17" name="Object 16" hidden="1">
                        <a:extLst>
                          <a:ext uri="{FF2B5EF4-FFF2-40B4-BE49-F238E27FC236}">
                            <a16:creationId xmlns:a16="http://schemas.microsoft.com/office/drawing/2014/main" id="{9E6C3E6D-C8FF-5833-8EC2-F4CD8FE76B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9BD7C73-15F2-8A33-960F-52876D5F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nderson BCG Mod Light" panose="02060403040403060203" pitchFamily="18" charset="77"/>
                <a:cs typeface="Henderson BCG Mod Light" panose="02060403040403060203" pitchFamily="18" charset="77"/>
              </a:rPr>
              <a:t>Executive Summary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E440D0-A89D-536C-C5F2-497D77CC7A6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095999" y="2332038"/>
            <a:ext cx="5126037" cy="1234633"/>
          </a:xfr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dirty="0">
                <a:solidFill>
                  <a:srgbClr val="02776E"/>
                </a:solidFill>
                <a:cs typeface="Henderson BCG Mod Light" panose="02060403040403060203" pitchFamily="18" charset="77"/>
              </a:rPr>
              <a:t>[Insert Situation]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67676B"/>
                </a:solidFill>
                <a:effectLst/>
              </a:rPr>
              <a:t> </a:t>
            </a:r>
            <a:r>
              <a:rPr lang="en-US" sz="1400" dirty="0"/>
              <a:t>Increasing SME customer churn poses a threat to profitability. The current hypothesis suggests price sensitivity is the primary driver.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67676B"/>
              </a:solidFill>
              <a:cs typeface="Henderson BCG Mod Light" panose="02060403040403060203" pitchFamily="18" charset="77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6C091D0-7CF7-857D-0E4F-BEE4E0AD932A}"/>
              </a:ext>
            </a:extLst>
          </p:cNvPr>
          <p:cNvSpPr txBox="1">
            <a:spLocks/>
          </p:cNvSpPr>
          <p:nvPr/>
        </p:nvSpPr>
        <p:spPr>
          <a:xfrm>
            <a:off x="6095999" y="1050203"/>
            <a:ext cx="5126492" cy="9618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 panose="020B0603020202020204" pitchFamily="34" charset="0"/>
              <a:buChar char="–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800" b="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800" b="1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5400" b="0" kern="1200" baseline="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4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2776E"/>
                </a:solidFill>
                <a:effectLst/>
                <a:uLnTx/>
                <a:uFillTx/>
                <a:ea typeface="+mn-ea"/>
                <a:cs typeface="Henderson BCG Mod Light" panose="02060403040403060203" pitchFamily="18" charset="77"/>
                <a:sym typeface="Trebuchet MS" panose="020B0603020202020204" pitchFamily="34" charset="0"/>
              </a:rPr>
              <a:t>[Insert Recommended Solution]</a:t>
            </a:r>
          </a:p>
          <a:p>
            <a:pPr marL="393749" lvl="1" indent="-285750">
              <a:spcBef>
                <a:spcPts val="300"/>
              </a:spcBef>
              <a:buClr>
                <a:schemeClr val="tx1"/>
              </a:buClr>
              <a:buSzPts val="1600"/>
            </a:pPr>
            <a:r>
              <a:rPr lang="en-US" sz="1400" dirty="0">
                <a:solidFill>
                  <a:schemeClr val="dk1"/>
                </a:solidFill>
                <a:ea typeface="Trebuchet MS"/>
                <a:cs typeface="Trebuchet MS"/>
                <a:sym typeface="Trebuchet MS"/>
              </a:rPr>
              <a:t> </a:t>
            </a:r>
            <a:r>
              <a:rPr lang="en-US" sz="1400" dirty="0"/>
              <a:t>Implement the Random Forest churn prediction model. Shift from mass marketing to a </a:t>
            </a:r>
            <a:r>
              <a:rPr lang="en-US" sz="1400" b="1" dirty="0"/>
              <a:t>targeted strategy</a:t>
            </a:r>
            <a:r>
              <a:rPr lang="en-US" sz="1400" dirty="0"/>
              <a:t>: offer a 20% discount only to high-risk customers identified by the model.</a:t>
            </a:r>
            <a:endParaRPr lang="en-US" sz="1400" dirty="0">
              <a:solidFill>
                <a:schemeClr val="dk1"/>
              </a:solidFill>
              <a:ea typeface="Trebuchet MS"/>
              <a:cs typeface="Trebuchet MS"/>
              <a:sym typeface="Trebuchet MS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414FF01-B984-BA29-0FBF-A777DE3BB38A}"/>
              </a:ext>
            </a:extLst>
          </p:cNvPr>
          <p:cNvSpPr txBox="1">
            <a:spLocks/>
          </p:cNvSpPr>
          <p:nvPr/>
        </p:nvSpPr>
        <p:spPr>
          <a:xfrm>
            <a:off x="6096000" y="3574955"/>
            <a:ext cx="5126492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 panose="020B0603020202020204" pitchFamily="34" charset="0"/>
              <a:buChar char="–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800" b="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800" b="1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5400" b="0" kern="1200" baseline="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4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2776E"/>
                </a:solidFill>
                <a:effectLst/>
                <a:uLnTx/>
                <a:uFillTx/>
                <a:ea typeface="+mn-ea"/>
                <a:cs typeface="Henderson BCG Mod Light" panose="02060403040403060203" pitchFamily="18" charset="77"/>
                <a:sym typeface="Trebuchet MS" panose="020B0603020202020204" pitchFamily="34" charset="0"/>
              </a:rPr>
              <a:t>[Insert Complication]</a:t>
            </a:r>
          </a:p>
          <a:p>
            <a:pPr marL="285750" indent="-285750">
              <a:buClr>
                <a:srgbClr val="01776E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67676B"/>
                </a:solidFill>
                <a:sym typeface="Trebuchet MS"/>
              </a:rPr>
              <a:t> </a:t>
            </a:r>
            <a:r>
              <a:rPr lang="en-US" sz="1400" dirty="0"/>
              <a:t>Data analysis reveals that </a:t>
            </a:r>
            <a:r>
              <a:rPr lang="en-US" sz="1400" b="1" dirty="0"/>
              <a:t>price is NOT the main driver</a:t>
            </a:r>
            <a:r>
              <a:rPr lang="en-US" sz="1400" dirty="0"/>
              <a:t> of churn. Instead, usage patterns and net margin are stronger predictors. A blanket discount strategy would be inefficient.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3BE8012-92F6-7E54-1D91-7EB03DEF2216}"/>
              </a:ext>
            </a:extLst>
          </p:cNvPr>
          <p:cNvSpPr txBox="1">
            <a:spLocks/>
          </p:cNvSpPr>
          <p:nvPr/>
        </p:nvSpPr>
        <p:spPr>
          <a:xfrm>
            <a:off x="6095999" y="4956595"/>
            <a:ext cx="5126492" cy="8386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 panose="020B0603020202020204" pitchFamily="34" charset="0"/>
              <a:buChar char="–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800" b="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800" b="1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5400" b="0" kern="1200" baseline="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4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dirty="0">
                <a:solidFill>
                  <a:srgbClr val="02776E"/>
                </a:solidFill>
                <a:cs typeface="Henderson BCG Mod Light" panose="02060403040403060203" pitchFamily="18" charset="77"/>
              </a:rPr>
              <a:t>[Insert Question]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2776E"/>
              </a:solidFill>
              <a:effectLst/>
              <a:uLnTx/>
              <a:uFillTx/>
              <a:ea typeface="+mn-ea"/>
              <a:cs typeface="Henderson BCG Mod Light" panose="02060403040403060203" pitchFamily="18" charset="77"/>
              <a:sym typeface="Trebuchet MS" panose="020B0603020202020204" pitchFamily="34" charset="0"/>
            </a:endParaRPr>
          </a:p>
          <a:p>
            <a:pPr marL="393750" lvl="1" indent="-285750">
              <a:spcBef>
                <a:spcPts val="300"/>
              </a:spcBef>
              <a:buClr>
                <a:schemeClr val="tx1"/>
              </a:buClr>
              <a:buSzPts val="1600"/>
            </a:pPr>
            <a:r>
              <a:rPr lang="en-US" sz="1400" dirty="0">
                <a:solidFill>
                  <a:srgbClr val="67676B"/>
                </a:solidFill>
                <a:sym typeface="Trebuchet MS"/>
              </a:rPr>
              <a:t> </a:t>
            </a:r>
            <a:r>
              <a:rPr lang="en-US" sz="1400" dirty="0"/>
              <a:t>Expected to retain </a:t>
            </a:r>
            <a:r>
              <a:rPr lang="en-US" sz="1400" b="1" dirty="0"/>
              <a:t>$</a:t>
            </a:r>
            <a:r>
              <a:rPr lang="en-KR" dirty="0"/>
              <a:t>10,200</a:t>
            </a:r>
            <a:r>
              <a:rPr lang="ko-KR" altLang="en-US" dirty="0"/>
              <a:t> </a:t>
            </a:r>
            <a:r>
              <a:rPr lang="en-US" sz="1400" b="1" dirty="0"/>
              <a:t>in revenue</a:t>
            </a:r>
            <a:r>
              <a:rPr lang="en-US" sz="1400" dirty="0"/>
              <a:t> annually (net of costs), significantly outperforming a blanket discount strategy.</a:t>
            </a:r>
            <a:endParaRPr lang="en-US" sz="1400" dirty="0">
              <a:solidFill>
                <a:srgbClr val="6767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20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418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EE4P_LANGUAGE_ID" val="1033"/>
  <p:tag name="EE4P_MASTERWIZARD_MARGINS" val="0"/>
  <p:tag name="EE4P_MASTERWIZARD_DRAFT" val="0"/>
  <p:tag name="EE4P_STYLE_NAME" val="BCG Beyond 16:9"/>
  <p:tag name="THINKCELLUNDODONOTDELETE" val="0"/>
  <p:tag name="EE4P_STYLE_ID" val="39dcc26a-7131-49f4-a9eb-1c0521500c0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4mPhVw4bZMCJ3RnqxCRug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4mPhVw4bZMCJ3RnqxCRug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iqseCx0bxHhj9DRrgwZQg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VePzYIipNaPpHVWundkYw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ZwhTk_EYf4pvJ9ardrXyQ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ZwhTk_EYf4pvJ9ardrXyQ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0gDn1l7TlyrFhv1Bb7CDw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dUIrs7rmnWf0HfVDqns.Q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5AiJlc1SjikgjnNs387ng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dUIrs7rmnWf0HfVDqns.Q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ZwhTk_EYf4pvJ9ardrXyQ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Lg_eRDV_hD7hLX8YNlR3w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uphXuF4r.Mui3VuJ3T.qQ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tGZr0v0qP7F1ZPMNi2lUQ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jGFVzBHausxJUMUBNpPqw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SsP9RR9pzWjlinOrV2lmg"/>
</p:tagLst>
</file>

<file path=ppt/theme/theme1.xml><?xml version="1.0" encoding="utf-8"?>
<a:theme xmlns:a="http://schemas.openxmlformats.org/drawingml/2006/main" name="BCG Beyond Grid 16:9 - 18608">
  <a:themeElements>
    <a:clrScheme name="cvp">
      <a:dk1>
        <a:srgbClr val="575757"/>
      </a:dk1>
      <a:lt1>
        <a:sysClr val="window" lastClr="FFFFFF"/>
      </a:lt1>
      <a:dk2>
        <a:srgbClr val="9A9CA2"/>
      </a:dk2>
      <a:lt2>
        <a:srgbClr val="EEEEEE"/>
      </a:lt2>
      <a:accent1>
        <a:srgbClr val="222222"/>
      </a:accent1>
      <a:accent2>
        <a:srgbClr val="424652"/>
      </a:accent2>
      <a:accent3>
        <a:srgbClr val="6A7084"/>
      </a:accent3>
      <a:accent4>
        <a:srgbClr val="9A9CA2"/>
      </a:accent4>
      <a:accent5>
        <a:srgbClr val="BFBFBF"/>
      </a:accent5>
      <a:accent6>
        <a:srgbClr val="DADBDD"/>
      </a:accent6>
      <a:hlink>
        <a:srgbClr val="424652"/>
      </a:hlink>
      <a:folHlink>
        <a:srgbClr val="424652"/>
      </a:folHlink>
    </a:clrScheme>
    <a:fontScheme name="CVP 1">
      <a:majorFont>
        <a:latin typeface="Henderson BCG Sans Light"/>
        <a:ea typeface=""/>
        <a:cs typeface=""/>
      </a:majorFont>
      <a:minorFont>
        <a:latin typeface="Henderson BCG San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C2C2C"/>
        </a:solidFill>
        <a:ln w="9525" cap="rnd" cmpd="sng" algn="ctr">
          <a:solidFill>
            <a:srgbClr val="2C2C2C"/>
          </a:solidFill>
          <a:prstDash val="solid"/>
          <a:round/>
          <a:headEnd type="none" w="med" len="med"/>
          <a:tailEnd type="none" w="med" len="me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rgbClr val="9A9A9A"/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9525" cap="rnd">
          <a:noFill/>
          <a:prstDash val="solid"/>
          <a:round/>
        </a:ln>
        <a:extLst>
          <a:ext uri="{909E8E84-426E-40DD-AFC4-6F175D3DCCD1}">
            <a14:hiddenFill xmlns:a14="http://schemas.microsoft.com/office/drawing/2010/main">
              <a:solidFill>
                <a:srgbClr val="29BA74"/>
              </a:solidFill>
            </a14:hiddenFill>
          </a:ext>
        </a:extLst>
      </a:spPr>
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custClrLst>
    <a:custClr name="Custom Color">
      <a:srgbClr val="37373A"/>
    </a:custClr>
    <a:custClr name="Custom Color">
      <a:srgbClr val="2E3558"/>
    </a:custClr>
    <a:custClr name="Custom Color">
      <a:srgbClr val="30C1D7"/>
    </a:custClr>
    <a:custClr name="Custom Color">
      <a:srgbClr val="670F31"/>
    </a:custClr>
    <a:custClr name="Custom Color">
      <a:srgbClr val="E71C57"/>
    </a:custClr>
  </a:custClrLst>
  <a:extLst>
    <a:ext uri="{05A4C25C-085E-4340-85A3-A5531E510DB2}">
      <thm15:themeFamily xmlns:thm15="http://schemas.microsoft.com/office/thememl/2012/main" name="Blank_16x9.potx" id="{F1417891-ADEE-4A5A-84BF-A61365689D8D}" vid="{7D249777-7FCF-437A-B862-D77B0EF45DB4}"/>
    </a:ext>
  </a:extLst>
</a:theme>
</file>

<file path=ppt/theme/theme2.xml><?xml version="1.0" encoding="utf-8"?>
<a:theme xmlns:a="http://schemas.openxmlformats.org/drawingml/2006/main" name="Office Theme">
  <a:themeElements>
    <a:clrScheme name="BCG 2015">
      <a:dk1>
        <a:srgbClr val="6E6F73"/>
      </a:dk1>
      <a:lt1>
        <a:sysClr val="window" lastClr="FFFFFF"/>
      </a:lt1>
      <a:dk2>
        <a:srgbClr val="2FC77E"/>
      </a:dk2>
      <a:lt2>
        <a:srgbClr val="E7E7E7"/>
      </a:lt2>
      <a:accent1>
        <a:srgbClr val="03522D"/>
      </a:accent1>
      <a:accent2>
        <a:srgbClr val="197A56"/>
      </a:accent2>
      <a:accent3>
        <a:srgbClr val="E3EE37"/>
      </a:accent3>
      <a:accent4>
        <a:srgbClr val="3EAD92"/>
      </a:accent4>
      <a:accent5>
        <a:srgbClr val="6E6F73"/>
      </a:accent5>
      <a:accent6>
        <a:srgbClr val="295E7E"/>
      </a:accent6>
      <a:hlink>
        <a:srgbClr val="2E3558"/>
      </a:hlink>
      <a:folHlink>
        <a:srgbClr val="670F31"/>
      </a:folHlink>
    </a:clrScheme>
    <a:fontScheme name="BCG Trebuchet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CG Colors 2015">
      <a:dk1>
        <a:srgbClr val="6E6F73"/>
      </a:dk1>
      <a:lt1>
        <a:sysClr val="window" lastClr="FFFFFF"/>
      </a:lt1>
      <a:dk2>
        <a:srgbClr val="2FC77E"/>
      </a:dk2>
      <a:lt2>
        <a:srgbClr val="E7E7E7"/>
      </a:lt2>
      <a:accent1>
        <a:srgbClr val="03522D"/>
      </a:accent1>
      <a:accent2>
        <a:srgbClr val="197A56"/>
      </a:accent2>
      <a:accent3>
        <a:srgbClr val="E3EE37"/>
      </a:accent3>
      <a:accent4>
        <a:srgbClr val="3EAD92"/>
      </a:accent4>
      <a:accent5>
        <a:srgbClr val="6E6F73"/>
      </a:accent5>
      <a:accent6>
        <a:srgbClr val="295E7E"/>
      </a:accent6>
      <a:hlink>
        <a:srgbClr val="2FC77E"/>
      </a:hlink>
      <a:folHlink>
        <a:srgbClr val="03522D"/>
      </a:folHlink>
    </a:clrScheme>
    <a:fontScheme name="BCG Trebuchet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0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1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2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3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4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5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6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7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8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9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0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1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2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3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4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5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6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7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8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9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0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1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2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3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4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5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6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7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8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9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0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1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2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3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4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5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6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7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8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5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6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7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8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9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Reader xmlns="0991f213-3730-40e2-91ec-6de05b6aabb5" xsi:nil="true"/>
    <Region xmlns="0991f213-3730-40e2-91ec-6de05b6aabb5" xsi:nil="true"/>
    <Rec_x002f_Can xmlns="0991f213-3730-40e2-91ec-6de05b6aabb5" xsi:nil="true"/>
    <_ip_UnifiedCompliancePolicyProperties xmlns="http://schemas.microsoft.com/sharepoint/v3" xsi:nil="true"/>
    <TaxCatchAll xmlns="36d2b8e5-71dc-415e-89f3-3c8649eed760" xsi:nil="true"/>
    <lcf76f155ced4ddcb4097134ff3c332f xmlns="0991f213-3730-40e2-91ec-6de05b6aabb5">
      <Terms xmlns="http://schemas.microsoft.com/office/infopath/2007/PartnerControls"/>
    </lcf76f155ced4ddcb4097134ff3c332f>
    <Level xmlns="0991f213-3730-40e2-91ec-6de05b6aabb5" xsi:nil="true"/>
    <_Flow_SignoffStatus xmlns="0991f213-3730-40e2-91ec-6de05b6aabb5" xsi:nil="true"/>
    <Insights xmlns="0991f213-3730-40e2-91ec-6de05b6aabb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17974F467E37438C146AD78195A289" ma:contentTypeVersion="27" ma:contentTypeDescription="Create a new document." ma:contentTypeScope="" ma:versionID="e03602932086b18a40c6e416cb2a7f69">
  <xsd:schema xmlns:xsd="http://www.w3.org/2001/XMLSchema" xmlns:xs="http://www.w3.org/2001/XMLSchema" xmlns:p="http://schemas.microsoft.com/office/2006/metadata/properties" xmlns:ns1="http://schemas.microsoft.com/sharepoint/v3" xmlns:ns2="0991f213-3730-40e2-91ec-6de05b6aabb5" xmlns:ns3="36d2b8e5-71dc-415e-89f3-3c8649eed760" targetNamespace="http://schemas.microsoft.com/office/2006/metadata/properties" ma:root="true" ma:fieldsID="3833a751b348f4aa5ccc35fecd3b1d1f" ns1:_="" ns2:_="" ns3:_="">
    <xsd:import namespace="http://schemas.microsoft.com/sharepoint/v3"/>
    <xsd:import namespace="0991f213-3730-40e2-91ec-6de05b6aabb5"/>
    <xsd:import namespace="36d2b8e5-71dc-415e-89f3-3c8649eed7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Reader" minOccurs="0"/>
                <xsd:element ref="ns2:Level" minOccurs="0"/>
                <xsd:element ref="ns2:Region" minOccurs="0"/>
                <xsd:element ref="ns2:Insights" minOccurs="0"/>
                <xsd:element ref="ns2:Rec_x002f_Can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91f213-3730-40e2-91ec-6de05b6aab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c1edaf98-933d-48b7-9af8-6bdbb703d06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Reader" ma:index="23" nillable="true" ma:displayName="Reader" ma:description="Who from Design team has / wants to read this item" ma:format="Dropdown" ma:internalName="Reader">
      <xsd:simpleType>
        <xsd:restriction base="dms:Text">
          <xsd:maxLength value="255"/>
        </xsd:restriction>
      </xsd:simpleType>
    </xsd:element>
    <xsd:element name="Level" ma:index="24" nillable="true" ma:displayName="Level" ma:format="Dropdown" ma:internalName="Level">
      <xsd:simpleType>
        <xsd:restriction base="dms:Choice">
          <xsd:enumeration value="Campus"/>
          <xsd:enumeration value="Industry"/>
          <xsd:enumeration value="Exec"/>
          <xsd:enumeration value="other"/>
        </xsd:restriction>
      </xsd:simpleType>
    </xsd:element>
    <xsd:element name="Region" ma:index="25" nillable="true" ma:displayName="Region" ma:format="Dropdown" ma:internalName="Region">
      <xsd:simpleType>
        <xsd:restriction base="dms:Choice">
          <xsd:enumeration value="NAMR"/>
          <xsd:enumeration value="EMESA"/>
          <xsd:enumeration value="APAC"/>
          <xsd:enumeration value="Global"/>
        </xsd:restriction>
      </xsd:simpleType>
    </xsd:element>
    <xsd:element name="Insights" ma:index="26" nillable="true" ma:displayName="Insights" ma:description="A space to capture insights and highlights from the interview, to help us find sources if needed later." ma:format="Dropdown" ma:internalName="Insights">
      <xsd:simpleType>
        <xsd:restriction base="dms:Note">
          <xsd:maxLength value="255"/>
        </xsd:restriction>
      </xsd:simpleType>
    </xsd:element>
    <xsd:element name="Rec_x002f_Can" ma:index="27" nillable="true" ma:displayName="Rec / Can" ma:format="Dropdown" ma:internalName="Rec_x002f_Can">
      <xsd:simpleType>
        <xsd:restriction base="dms:Choice">
          <xsd:enumeration value="Recruiter"/>
          <xsd:enumeration value="Candidate"/>
        </xsd:restriction>
      </xsd:simpleType>
    </xsd:element>
    <xsd:element name="_Flow_SignoffStatus" ma:index="30" nillable="true" ma:displayName="Sign-off status" ma:internalName="Sign_x002d_off_x0020_status">
      <xsd:simpleType>
        <xsd:restriction base="dms:Text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3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d2b8e5-71dc-415e-89f3-3c8649eed760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3f2f81cf-8db6-41f8-8a1e-7000546bd34b}" ma:internalName="TaxCatchAll" ma:showField="CatchAllData" ma:web="36d2b8e5-71dc-415e-89f3-3c8649eed76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99EC60-916D-4F1B-A383-1BFB064D86CF}">
  <ds:schemaRefs>
    <ds:schemaRef ds:uri="http://purl.org/dc/terms/"/>
    <ds:schemaRef ds:uri="http://purl.org/dc/elements/1.1/"/>
    <ds:schemaRef ds:uri="http://schemas.microsoft.com/office/2006/documentManagement/types"/>
    <ds:schemaRef ds:uri="http://schemas.microsoft.com/sharepoint/v3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0991f213-3730-40e2-91ec-6de05b6aabb5"/>
    <ds:schemaRef ds:uri="36d2b8e5-71dc-415e-89f3-3c8649eed760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9A4F684-1536-4B1E-A25B-6DFA3719B21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2840AA5-2CC8-4E40-902E-5D33650F39C3}">
  <ds:schemaRefs>
    <ds:schemaRef ds:uri="0991f213-3730-40e2-91ec-6de05b6aabb5"/>
    <ds:schemaRef ds:uri="36d2b8e5-71dc-415e-89f3-3c8649eed76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</TotalTime>
  <Words>131</Words>
  <Application>Microsoft Macintosh PowerPoint</Application>
  <PresentationFormat>Widescreen</PresentationFormat>
  <Paragraphs>10</Paragraphs>
  <Slides>1</Slides>
  <Notes>1</Notes>
  <HiddenSlides>0</HiddenSlides>
  <MMClips>0</MMClips>
  <ScaleCrop>false</ScaleCrop>
  <HeadingPairs>
    <vt:vector size="10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  <vt:variant>
        <vt:lpstr>Custom Shows</vt:lpstr>
      </vt:variant>
      <vt:variant>
        <vt:i4>1</vt:i4>
      </vt:variant>
    </vt:vector>
  </HeadingPairs>
  <TitlesOfParts>
    <vt:vector size="9" baseType="lpstr">
      <vt:lpstr>Henderson BCG Mod Light</vt:lpstr>
      <vt:lpstr>Henderson BCG Sans</vt:lpstr>
      <vt:lpstr>Henderson BCG Sans Light</vt:lpstr>
      <vt:lpstr>Arial</vt:lpstr>
      <vt:lpstr>Trebuchet MS</vt:lpstr>
      <vt:lpstr>BCG Beyond Grid 16:9 - 18608</vt:lpstr>
      <vt:lpstr>think-cell Slide</vt:lpstr>
      <vt:lpstr>Executive Summary</vt:lpstr>
      <vt:lpstr>Format Guide Workshop</vt:lpstr>
    </vt:vector>
  </TitlesOfParts>
  <Manager/>
  <Company>The Boston Consulting Group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The Boston Consulting Group</dc:creator>
  <cp:keywords/>
  <dc:description/>
  <cp:lastModifiedBy>신예진(2021158016)</cp:lastModifiedBy>
  <cp:revision>3</cp:revision>
  <cp:lastPrinted>2016-04-06T18:59:25Z</cp:lastPrinted>
  <dcterms:created xsi:type="dcterms:W3CDTF">2016-11-04T11:46:04Z</dcterms:created>
  <dcterms:modified xsi:type="dcterms:W3CDTF">2025-12-29T06:27:28Z</dcterms:modified>
  <cp:category/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rmat Name">
    <vt:lpwstr>Grid Format</vt:lpwstr>
  </property>
  <property fmtid="{D5CDD505-2E9C-101B-9397-08002B2CF9AE}" pid="3" name="NXPowerLiteLastOptimized">
    <vt:lpwstr>488649</vt:lpwstr>
  </property>
  <property fmtid="{D5CDD505-2E9C-101B-9397-08002B2CF9AE}" pid="4" name="NXPowerLiteSettings">
    <vt:lpwstr>87000AA0054001</vt:lpwstr>
  </property>
  <property fmtid="{D5CDD505-2E9C-101B-9397-08002B2CF9AE}" pid="5" name="NXPowerLiteVersion">
    <vt:lpwstr>D7.1.8</vt:lpwstr>
  </property>
  <property fmtid="{D5CDD505-2E9C-101B-9397-08002B2CF9AE}" pid="6" name="Template Name">
    <vt:lpwstr>16x9</vt:lpwstr>
  </property>
  <property fmtid="{D5CDD505-2E9C-101B-9397-08002B2CF9AE}" pid="7" name="MSIP_Label_b0d5c4f4-7a29-4385-b7a5-afbe2154ae6f_Enabled">
    <vt:lpwstr>true</vt:lpwstr>
  </property>
  <property fmtid="{D5CDD505-2E9C-101B-9397-08002B2CF9AE}" pid="8" name="MSIP_Label_b0d5c4f4-7a29-4385-b7a5-afbe2154ae6f_SetDate">
    <vt:lpwstr>2025-04-15T13:27:29Z</vt:lpwstr>
  </property>
  <property fmtid="{D5CDD505-2E9C-101B-9397-08002B2CF9AE}" pid="9" name="MSIP_Label_b0d5c4f4-7a29-4385-b7a5-afbe2154ae6f_Method">
    <vt:lpwstr>Standard</vt:lpwstr>
  </property>
  <property fmtid="{D5CDD505-2E9C-101B-9397-08002B2CF9AE}" pid="10" name="MSIP_Label_b0d5c4f4-7a29-4385-b7a5-afbe2154ae6f_Name">
    <vt:lpwstr>Confidential</vt:lpwstr>
  </property>
  <property fmtid="{D5CDD505-2E9C-101B-9397-08002B2CF9AE}" pid="11" name="MSIP_Label_b0d5c4f4-7a29-4385-b7a5-afbe2154ae6f_SiteId">
    <vt:lpwstr>2dfb2f0b-4d21-4268-9559-72926144c918</vt:lpwstr>
  </property>
  <property fmtid="{D5CDD505-2E9C-101B-9397-08002B2CF9AE}" pid="12" name="MSIP_Label_b0d5c4f4-7a29-4385-b7a5-afbe2154ae6f_ActionId">
    <vt:lpwstr>0d326941-3c03-482c-9407-95d3a6880a3c</vt:lpwstr>
  </property>
  <property fmtid="{D5CDD505-2E9C-101B-9397-08002B2CF9AE}" pid="13" name="MSIP_Label_b0d5c4f4-7a29-4385-b7a5-afbe2154ae6f_ContentBits">
    <vt:lpwstr>0</vt:lpwstr>
  </property>
  <property fmtid="{D5CDD505-2E9C-101B-9397-08002B2CF9AE}" pid="14" name="MSIP_Label_b0d5c4f4-7a29-4385-b7a5-afbe2154ae6f_Tag">
    <vt:lpwstr>50, 3, 0, 1</vt:lpwstr>
  </property>
  <property fmtid="{D5CDD505-2E9C-101B-9397-08002B2CF9AE}" pid="15" name="ContentTypeId">
    <vt:lpwstr>0x0101008317974F467E37438C146AD78195A289</vt:lpwstr>
  </property>
  <property fmtid="{D5CDD505-2E9C-101B-9397-08002B2CF9AE}" pid="16" name="MediaServiceImageTags">
    <vt:lpwstr/>
  </property>
</Properties>
</file>